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lvl1pPr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1pPr>
    <a:lvl2pPr indent="4572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2pPr>
    <a:lvl3pPr indent="9144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3pPr>
    <a:lvl4pPr indent="13716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4pPr>
    <a:lvl5pPr indent="18288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5pPr>
    <a:lvl6pPr indent="22860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6pPr>
    <a:lvl7pPr indent="27432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7pPr>
    <a:lvl8pPr indent="32004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8pPr>
    <a:lvl9pPr indent="3657600">
      <a:defRPr>
        <a:latin typeface="Calibri" panose="020F0502020204030204"/>
        <a:ea typeface="Calibri" panose="020F0502020204030204"/>
        <a:cs typeface="Calibri" panose="020F0502020204030204"/>
        <a:sym typeface="Calibri" panose="020F050202020403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 hasCustomPrompt="1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hasCustomPrompt="1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 hasCustomPrompt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hasCustomPrompt="1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 hasCustomPrompt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40" indent="-320040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 hasCustomPrompt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 hasCustomPrompt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1pPr>
      <a:lvl2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2pPr>
      <a:lvl3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3pPr>
      <a:lvl4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4pPr>
      <a:lvl5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5pPr>
      <a:lvl6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6pPr>
      <a:lvl7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7pPr>
      <a:lvl8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8pPr>
      <a:lvl9pPr algn="ctr">
        <a:defRPr sz="44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9pPr>
    </p:titleStyle>
    <p:bodyStyle>
      <a:lvl1pPr marL="342900" indent="-34290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1pPr>
      <a:lvl2pPr marL="783590" indent="-326390">
        <a:spcBef>
          <a:spcPts val="700"/>
        </a:spcBef>
        <a:buSzPct val="100000"/>
        <a:buFont typeface="Arial" panose="020B0604020202020204"/>
        <a:buChar char="–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2pPr>
      <a:lvl3pPr marL="1219200" indent="-30480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3pPr>
      <a:lvl4pPr marL="1737360" indent="-365760">
        <a:spcBef>
          <a:spcPts val="700"/>
        </a:spcBef>
        <a:buSzPct val="100000"/>
        <a:buFont typeface="Arial" panose="020B0604020202020204"/>
        <a:buChar char="–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4pPr>
      <a:lvl5pPr marL="2194560" indent="-365760">
        <a:spcBef>
          <a:spcPts val="700"/>
        </a:spcBef>
        <a:buSzPct val="100000"/>
        <a:buFont typeface="Arial" panose="020B0604020202020204"/>
        <a:buChar char="»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5pPr>
      <a:lvl6pPr marL="2651760" indent="-36576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6pPr>
      <a:lvl7pPr marL="3108960" indent="-36576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7pPr>
      <a:lvl8pPr marL="3566160" indent="-36576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8pPr>
      <a:lvl9pPr marL="4023360" indent="-365760">
        <a:spcBef>
          <a:spcPts val="700"/>
        </a:spcBef>
        <a:buSzPct val="100000"/>
        <a:buFont typeface="Arial" panose="020B0604020202020204"/>
        <a:buChar char="•"/>
        <a:defRPr sz="3200">
          <a:latin typeface="Calibri" panose="020F0502020204030204"/>
          <a:ea typeface="Calibri" panose="020F0502020204030204"/>
          <a:cs typeface="Calibri" panose="020F0502020204030204"/>
          <a:sym typeface="Calibri" panose="020F0502020204030204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jpg" descr="75264133722891352587822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4630400" cy="1035843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52" name="Shape 52"/>
          <p:cNvSpPr/>
          <p:nvPr/>
        </p:nvSpPr>
        <p:spPr>
          <a:xfrm>
            <a:off x="107504" y="169252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Bodem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Vol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Verhalen</a:t>
            </a:r>
            <a:endParaRPr sz="48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251520" y="260647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Brielle?</a:t>
            </a:r>
          </a:p>
        </p:txBody>
      </p:sp>
      <p:pic>
        <p:nvPicPr>
          <p:cNvPr id="125" name="image15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17" y="2382113"/>
            <a:ext cx="1557810" cy="209377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28" name="Group 128"/>
          <p:cNvGrpSpPr/>
          <p:nvPr/>
        </p:nvGrpSpPr>
        <p:grpSpPr>
          <a:xfrm>
            <a:off x="169317" y="1625081"/>
            <a:ext cx="1557811" cy="1017632"/>
            <a:chOff x="0" y="0"/>
            <a:chExt cx="1557809" cy="1017631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1557809" cy="101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200"/>
                  </a:moveTo>
                  <a:cubicBezTo>
                    <a:pt x="0" y="1433"/>
                    <a:pt x="936" y="0"/>
                    <a:pt x="2090" y="0"/>
                  </a:cubicBezTo>
                  <a:lnTo>
                    <a:pt x="3600" y="0"/>
                  </a:lnTo>
                  <a:lnTo>
                    <a:pt x="19510" y="0"/>
                  </a:lnTo>
                  <a:cubicBezTo>
                    <a:pt x="20664" y="0"/>
                    <a:pt x="21600" y="1433"/>
                    <a:pt x="21600" y="3200"/>
                  </a:cubicBezTo>
                  <a:lnTo>
                    <a:pt x="21600" y="16000"/>
                  </a:lnTo>
                  <a:cubicBezTo>
                    <a:pt x="21600" y="17767"/>
                    <a:pt x="20664" y="19200"/>
                    <a:pt x="19510" y="19200"/>
                  </a:cubicBezTo>
                  <a:lnTo>
                    <a:pt x="9000" y="19200"/>
                  </a:lnTo>
                  <a:lnTo>
                    <a:pt x="6300" y="21600"/>
                  </a:lnTo>
                  <a:lnTo>
                    <a:pt x="3600" y="19200"/>
                  </a:lnTo>
                  <a:lnTo>
                    <a:pt x="2090" y="19200"/>
                  </a:lnTo>
                  <a:cubicBezTo>
                    <a:pt x="936" y="19200"/>
                    <a:pt x="0" y="17767"/>
                    <a:pt x="0" y="16000"/>
                  </a:cubicBezTo>
                  <a:lnTo>
                    <a:pt x="0" y="16000"/>
                  </a:lnTo>
                  <a:lnTo>
                    <a:pt x="0" y="112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4156" y="175282"/>
              <a:ext cx="1469496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/>
              </a:lvl1pPr>
            </a:lstStyle>
            <a:p>
              <a:pPr lvl="0">
                <a:defRPr sz="1800"/>
              </a:pP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het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klooster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werden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ook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zieken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verzorgd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</a:p>
          </p:txBody>
        </p:sp>
      </p:grpSp>
      <p:pic>
        <p:nvPicPr>
          <p:cNvPr id="129" name="image16.jpg" descr="C:\Users\APUTT\Desktop\F_B35594_A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8145" y="4788767"/>
            <a:ext cx="2459356" cy="1513206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32" name="Group 132"/>
          <p:cNvGrpSpPr/>
          <p:nvPr/>
        </p:nvGrpSpPr>
        <p:grpSpPr>
          <a:xfrm>
            <a:off x="7386422" y="3895543"/>
            <a:ext cx="1584178" cy="1019160"/>
            <a:chOff x="0" y="0"/>
            <a:chExt cx="1584176" cy="1019159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1584176" cy="101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925"/>
                  </a:moveTo>
                  <a:cubicBezTo>
                    <a:pt x="0" y="1310"/>
                    <a:pt x="843" y="0"/>
                    <a:pt x="1882" y="0"/>
                  </a:cubicBezTo>
                  <a:lnTo>
                    <a:pt x="3600" y="0"/>
                  </a:lnTo>
                  <a:lnTo>
                    <a:pt x="19718" y="0"/>
                  </a:lnTo>
                  <a:cubicBezTo>
                    <a:pt x="20757" y="0"/>
                    <a:pt x="21600" y="1310"/>
                    <a:pt x="21600" y="2925"/>
                  </a:cubicBezTo>
                  <a:lnTo>
                    <a:pt x="21600" y="14625"/>
                  </a:lnTo>
                  <a:cubicBezTo>
                    <a:pt x="21600" y="16241"/>
                    <a:pt x="20757" y="17551"/>
                    <a:pt x="19718" y="17551"/>
                  </a:cubicBezTo>
                  <a:lnTo>
                    <a:pt x="9000" y="17551"/>
                  </a:lnTo>
                  <a:lnTo>
                    <a:pt x="3382" y="21600"/>
                  </a:lnTo>
                  <a:lnTo>
                    <a:pt x="3600" y="17551"/>
                  </a:lnTo>
                  <a:lnTo>
                    <a:pt x="1882" y="17551"/>
                  </a:lnTo>
                  <a:cubicBezTo>
                    <a:pt x="843" y="17551"/>
                    <a:pt x="0" y="16241"/>
                    <a:pt x="0" y="14625"/>
                  </a:cubicBezTo>
                  <a:lnTo>
                    <a:pt x="0" y="14625"/>
                  </a:lnTo>
                  <a:lnTo>
                    <a:pt x="0" y="10238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40423" y="137046"/>
              <a:ext cx="150332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/>
              </a:lvl1pPr>
            </a:lstStyle>
            <a:p>
              <a:pPr lvl="0">
                <a:defRPr sz="1800"/>
              </a:pPr>
              <a:r>
                <a:rPr lang="nl-NL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Jonge </a:t>
              </a:r>
              <a:r>
                <a:rPr lang="nl-NL"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spree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uwen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waren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lekkernij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</a:p>
          </p:txBody>
        </p:sp>
      </p:grpSp>
      <p:pic>
        <p:nvPicPr>
          <p:cNvPr id="133" name="image1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458143" y="2124266"/>
            <a:ext cx="1878640" cy="202875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36" name="Group 136"/>
          <p:cNvGrpSpPr/>
          <p:nvPr/>
        </p:nvGrpSpPr>
        <p:grpSpPr>
          <a:xfrm>
            <a:off x="6709543" y="1228040"/>
            <a:ext cx="2091447" cy="1354513"/>
            <a:chOff x="0" y="0"/>
            <a:chExt cx="2091446" cy="1354512"/>
          </a:xfrm>
        </p:grpSpPr>
        <p:sp>
          <p:nvSpPr>
            <p:cNvPr id="134" name="Shape 134"/>
            <p:cNvSpPr/>
            <p:nvPr/>
          </p:nvSpPr>
          <p:spPr>
            <a:xfrm>
              <a:off x="0" y="0"/>
              <a:ext cx="2091446" cy="135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62"/>
                  </a:moveTo>
                  <a:cubicBezTo>
                    <a:pt x="0" y="1371"/>
                    <a:pt x="888" y="0"/>
                    <a:pt x="1983" y="0"/>
                  </a:cubicBezTo>
                  <a:lnTo>
                    <a:pt x="3600" y="0"/>
                  </a:lnTo>
                  <a:lnTo>
                    <a:pt x="19617" y="0"/>
                  </a:lnTo>
                  <a:cubicBezTo>
                    <a:pt x="20712" y="0"/>
                    <a:pt x="21600" y="1371"/>
                    <a:pt x="21600" y="3062"/>
                  </a:cubicBezTo>
                  <a:lnTo>
                    <a:pt x="21600" y="15310"/>
                  </a:lnTo>
                  <a:cubicBezTo>
                    <a:pt x="21600" y="17002"/>
                    <a:pt x="20712" y="18373"/>
                    <a:pt x="19617" y="18373"/>
                  </a:cubicBezTo>
                  <a:lnTo>
                    <a:pt x="9000" y="18373"/>
                  </a:lnTo>
                  <a:lnTo>
                    <a:pt x="3286" y="21600"/>
                  </a:lnTo>
                  <a:lnTo>
                    <a:pt x="3600" y="18373"/>
                  </a:lnTo>
                  <a:lnTo>
                    <a:pt x="1983" y="18373"/>
                  </a:lnTo>
                  <a:cubicBezTo>
                    <a:pt x="888" y="18373"/>
                    <a:pt x="0" y="17002"/>
                    <a:pt x="0" y="15310"/>
                  </a:cubicBezTo>
                  <a:lnTo>
                    <a:pt x="0" y="15311"/>
                  </a:lnTo>
                  <a:lnTo>
                    <a:pt x="0" y="10717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56242" y="206732"/>
              <a:ext cx="1978962" cy="738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/>
              </a:lvl1pPr>
            </a:lstStyle>
            <a:p>
              <a:pPr lvl="0">
                <a:defRPr sz="1800"/>
              </a:pP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poetste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tanden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niet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Aan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gebit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kan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je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ook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zien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of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goed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eten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had of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niet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</a:p>
          </p:txBody>
        </p:sp>
      </p:grpSp>
      <p:pic>
        <p:nvPicPr>
          <p:cNvPr id="137" name="image13.jpg" descr="C:\Users\APUTT\Desktop\F_B35596_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1187" y="4883031"/>
            <a:ext cx="2206626" cy="1607820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40" name="Group 140"/>
          <p:cNvGrpSpPr/>
          <p:nvPr/>
        </p:nvGrpSpPr>
        <p:grpSpPr>
          <a:xfrm>
            <a:off x="2500324" y="3356495"/>
            <a:ext cx="2376266" cy="1661705"/>
            <a:chOff x="0" y="3252"/>
            <a:chExt cx="2376265" cy="1661704"/>
          </a:xfrm>
        </p:grpSpPr>
        <p:sp>
          <p:nvSpPr>
            <p:cNvPr id="138" name="Shape 138"/>
            <p:cNvSpPr/>
            <p:nvPr/>
          </p:nvSpPr>
          <p:spPr>
            <a:xfrm>
              <a:off x="0" y="3252"/>
              <a:ext cx="2376265" cy="166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952"/>
                  </a:lnTo>
                  <a:lnTo>
                    <a:pt x="9000" y="16952"/>
                  </a:lnTo>
                  <a:lnTo>
                    <a:pt x="3470" y="21600"/>
                  </a:lnTo>
                  <a:lnTo>
                    <a:pt x="3600" y="16952"/>
                  </a:lnTo>
                  <a:lnTo>
                    <a:pt x="0" y="16952"/>
                  </a:lnTo>
                  <a:lnTo>
                    <a:pt x="0" y="9889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0" y="193655"/>
              <a:ext cx="2376265" cy="923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/>
              </a:lvl1pPr>
            </a:lstStyle>
            <a:p>
              <a:pPr lvl="0">
                <a:defRPr sz="1800"/>
              </a:pP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heb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waarschijnlijk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aan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muur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gehangen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Er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zit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gaatje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rand. Die rand is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trouwens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mooi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versierd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iedereen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mocht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zien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8" grpId="2" animBg="1" advAuto="0"/>
      <p:bldP spid="129" grpId="3" animBg="1" advAuto="0"/>
      <p:bldP spid="132" grpId="4" animBg="1" advAuto="0"/>
      <p:bldP spid="133" grpId="5" animBg="1" advAuto="0"/>
      <p:bldP spid="136" grpId="6" animBg="1" advAuto="0"/>
      <p:bldP spid="137" grpId="7" animBg="1" advAuto="0"/>
      <p:bldP spid="140" grpId="8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60375" y="3215824"/>
            <a:ext cx="8127304" cy="175432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5400" b="1" dirty="0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sz="5400" b="1" dirty="0" err="1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verhaal</a:t>
            </a:r>
            <a:r>
              <a:rPr sz="5400" b="1" dirty="0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400" b="1" dirty="0" err="1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vertel</a:t>
            </a:r>
            <a:r>
              <a:rPr sz="5400" b="1" dirty="0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400" b="1" dirty="0" err="1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jij</a:t>
            </a:r>
            <a:r>
              <a:rPr sz="5400" b="1" dirty="0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over 500 </a:t>
            </a:r>
            <a:r>
              <a:rPr sz="5400" b="1" dirty="0" err="1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jaar</a:t>
            </a:r>
            <a:r>
              <a:rPr sz="5400" b="1" dirty="0">
                <a:ln>
                  <a:solidFill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/>
          <p:nvPr/>
        </p:nvSpPr>
        <p:spPr>
          <a:xfrm>
            <a:off x="251520" y="215939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 algn="ctr"/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Archeologie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8" name="Shape 58"/>
          <p:cNvSpPr/>
          <p:nvPr/>
        </p:nvSpPr>
        <p:spPr>
          <a:xfrm>
            <a:off x="1151620" y="4725144"/>
            <a:ext cx="6984776" cy="58477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lvl="0" algn="ctr"/>
            <a:r>
              <a:rPr sz="3200" b="1" dirty="0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sz="3200" b="1" dirty="0" err="1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bodem</a:t>
            </a:r>
            <a:r>
              <a:rPr sz="3200" b="1" dirty="0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</a:t>
            </a:r>
            <a:r>
              <a:rPr sz="3200" b="1" dirty="0" err="1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</a:t>
            </a:r>
            <a:r>
              <a:rPr sz="3200" b="1" dirty="0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200" b="1" dirty="0" err="1">
                <a:ln w="9524">
                  <a:solidFill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tijdmachine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9" name="Shape 59"/>
          <p:cNvSpPr/>
          <p:nvPr/>
        </p:nvSpPr>
        <p:spPr>
          <a:xfrm>
            <a:off x="1619672" y="2680705"/>
            <a:ext cx="6048672" cy="772107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180000" tIns="108000" rIns="180000" bIns="108000">
            <a:spAutoFit/>
          </a:bodyPr>
          <a:lstStyle/>
          <a:p>
            <a:pPr lvl="0" algn="l"/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ar·cheo·lo·g</a:t>
            </a:r>
            <a:r>
              <a:rPr lang="nl-NL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(de; v)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wetenschap van oude historie op grond van bodemvondsten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2" animBg="1" advAuto="0"/>
      <p:bldP spid="59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64" name="Shape 64"/>
          <p:cNvSpPr/>
          <p:nvPr/>
        </p:nvSpPr>
        <p:spPr>
          <a:xfrm>
            <a:off x="251520" y="203941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Archeologie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65" name="Shape 65"/>
          <p:cNvSpPr/>
          <p:nvPr/>
        </p:nvSpPr>
        <p:spPr>
          <a:xfrm>
            <a:off x="2105471" y="3140966"/>
            <a:ext cx="5256585" cy="52879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0" tIns="0" rIns="0" bIns="36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doen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66" name="Shape 66"/>
          <p:cNvSpPr/>
          <p:nvPr/>
        </p:nvSpPr>
        <p:spPr>
          <a:xfrm>
            <a:off x="2456383" y="4653135"/>
            <a:ext cx="4554761" cy="52879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36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</a:t>
            </a:r>
            <a:r>
              <a:rPr lang="nl-NL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je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ermee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71" name="Shape 71"/>
          <p:cNvSpPr/>
          <p:nvPr/>
        </p:nvSpPr>
        <p:spPr>
          <a:xfrm>
            <a:off x="251520" y="215939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Archeologie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72" name="Shape 72"/>
          <p:cNvSpPr/>
          <p:nvPr/>
        </p:nvSpPr>
        <p:spPr>
          <a:xfrm>
            <a:off x="2123729" y="3140967"/>
            <a:ext cx="5328592" cy="637849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0" tIns="72000" rIns="0" bIns="72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zit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de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grond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73" name="Shape 73"/>
          <p:cNvSpPr/>
          <p:nvPr/>
        </p:nvSpPr>
        <p:spPr>
          <a:xfrm>
            <a:off x="629308" y="4795525"/>
            <a:ext cx="8208912" cy="38605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108000" tIns="36000" rIns="0" bIns="72000" anchor="ctr">
            <a:spAutoFit/>
          </a:bodyPr>
          <a:lstStyle>
            <a:lvl1pPr>
              <a:defRPr sz="2400" b="1"/>
            </a:lvl1pPr>
          </a:lstStyle>
          <a:p>
            <a:pPr lvl="0">
              <a:defRPr sz="1800" b="0"/>
            </a:pP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Archeologen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maken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onderscheid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drie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soorten</a:t>
            </a:r>
            <a:r>
              <a:rPr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vondsten</a:t>
            </a:r>
            <a:endParaRPr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1" animBg="1" advAuto="0"/>
      <p:bldP spid="73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8" name="Shape 78"/>
          <p:cNvSpPr/>
          <p:nvPr/>
        </p:nvSpPr>
        <p:spPr>
          <a:xfrm>
            <a:off x="251520" y="232771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Artefacten</a:t>
            </a:r>
            <a:endParaRPr sz="48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3203849" y="2043514"/>
            <a:ext cx="2952328" cy="565146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0" tIns="0" rIns="0" bIns="72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Voorwerpen</a:t>
            </a:r>
            <a:endParaRPr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0" name="image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58981">
            <a:off x="966348" y="4452899"/>
            <a:ext cx="2626569" cy="174995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81" name="image3.jpg"/>
          <p:cNvPicPr/>
          <p:nvPr/>
        </p:nvPicPr>
        <p:blipFill>
          <a:blip r:embed="rId4"/>
          <a:stretch>
            <a:fillRect/>
          </a:stretch>
        </p:blipFill>
        <p:spPr>
          <a:xfrm rot="1010341">
            <a:off x="6474045" y="2455124"/>
            <a:ext cx="2017582" cy="19167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82" name="image4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4713" y="3137552"/>
            <a:ext cx="2374613" cy="237461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83" name="image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35529">
            <a:off x="591212" y="2452315"/>
            <a:ext cx="2707263" cy="174662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84" name="image6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98488">
            <a:off x="5880596" y="4274901"/>
            <a:ext cx="1734886" cy="2432550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  <p:bldP spid="80" grpId="2" animBg="1" advAuto="0"/>
      <p:bldP spid="81" grpId="3" animBg="1" advAuto="0"/>
      <p:bldP spid="82" grpId="5" animBg="1" advAuto="0"/>
      <p:bldP spid="83" grpId="4" animBg="1" advAuto="0"/>
      <p:bldP spid="84" grpId="6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87" name="image7.jpg" descr="Afbeeldingsresultaat voor plantaardige resten archeologie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74429">
            <a:off x="6403664" y="3026242"/>
            <a:ext cx="2064422" cy="206442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0" name="Shape 90"/>
          <p:cNvSpPr/>
          <p:nvPr/>
        </p:nvSpPr>
        <p:spPr>
          <a:xfrm>
            <a:off x="251520" y="260647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Ecofacten</a:t>
            </a:r>
            <a:endParaRPr sz="48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267745" y="2060848"/>
            <a:ext cx="4824536" cy="52879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0" tIns="0" rIns="0" bIns="36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Plantaardige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resten</a:t>
            </a:r>
            <a:endParaRPr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2" name="image8.jpg" descr="Afbeeldingsresultaat voor botten archeologie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17253">
            <a:off x="3020082" y="3972886"/>
            <a:ext cx="3447518" cy="2292600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93" name="image9.png" descr="Afbeeldingsresultaat voor verkoolde resten archeologie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388">
            <a:off x="595549" y="2727785"/>
            <a:ext cx="2750404" cy="2064420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2" animBg="1" advAuto="0"/>
      <p:bldP spid="91" grpId="1" animBg="1" advAuto="0"/>
      <p:bldP spid="92" grpId="3" animBg="1" advAuto="0"/>
      <p:bldP spid="93" grpId="4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51520" y="232771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Grondsporen</a:t>
            </a:r>
            <a:endParaRPr sz="4800" b="1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619672" y="2060846"/>
            <a:ext cx="6192688" cy="52879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square" lIns="0" tIns="0" rIns="0" bIns="36000">
            <a:spAutoFit/>
          </a:bodyPr>
          <a:lstStyle>
            <a:lvl1pPr algn="ctr">
              <a:defRPr sz="3200" b="1"/>
            </a:lvl1pPr>
          </a:lstStyle>
          <a:p>
            <a:pPr lvl="0">
              <a:defRPr sz="1800" b="0"/>
            </a:pPr>
            <a:r>
              <a:rPr sz="3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Verkleuringen</a:t>
            </a:r>
            <a:r>
              <a:rPr lang="nl-NL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de grond</a:t>
            </a:r>
            <a:r>
              <a:rPr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100" name="image10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427983" y="3609728"/>
            <a:ext cx="3100244" cy="229647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1" name="image11.jpeg"/>
          <p:cNvPicPr/>
          <p:nvPr/>
        </p:nvPicPr>
        <p:blipFill>
          <a:blip r:embed="rId4"/>
          <a:stretch>
            <a:fillRect/>
          </a:stretch>
        </p:blipFill>
        <p:spPr>
          <a:xfrm>
            <a:off x="1763689" y="3609728"/>
            <a:ext cx="1979461" cy="2929601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1" animBg="1" advAuto="0"/>
      <p:bldP spid="100" grpId="2" animBg="1" advAuto="0"/>
      <p:bldP spid="101" grpId="3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106" name="Shape 106"/>
          <p:cNvSpPr/>
          <p:nvPr/>
        </p:nvSpPr>
        <p:spPr>
          <a:xfrm>
            <a:off x="251520" y="232771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sz="4800" b="1" dirty="0" err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verhaal</a:t>
            </a: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pic>
        <p:nvPicPr>
          <p:cNvPr id="107" name="image12.jpg" descr="C:\Users\APUTT\Desktop\F_B35593_A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0304" y="4387384"/>
            <a:ext cx="1623696" cy="190754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110" name="Group 110"/>
          <p:cNvGrpSpPr/>
          <p:nvPr/>
        </p:nvGrpSpPr>
        <p:grpSpPr>
          <a:xfrm>
            <a:off x="6588224" y="3412731"/>
            <a:ext cx="2349419" cy="1069341"/>
            <a:chOff x="0" y="-105953"/>
            <a:chExt cx="2077631" cy="1069339"/>
          </a:xfrm>
        </p:grpSpPr>
        <p:sp>
          <p:nvSpPr>
            <p:cNvPr id="108" name="Shape 108"/>
            <p:cNvSpPr/>
            <p:nvPr/>
          </p:nvSpPr>
          <p:spPr>
            <a:xfrm>
              <a:off x="0" y="0"/>
              <a:ext cx="2077632" cy="96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734"/>
                  </a:lnTo>
                  <a:lnTo>
                    <a:pt x="9000" y="16734"/>
                  </a:lnTo>
                  <a:lnTo>
                    <a:pt x="8980" y="21600"/>
                  </a:lnTo>
                  <a:lnTo>
                    <a:pt x="3600" y="16734"/>
                  </a:lnTo>
                  <a:lnTo>
                    <a:pt x="0" y="16734"/>
                  </a:lnTo>
                  <a:lnTo>
                    <a:pt x="0" y="9762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0" y="-105954"/>
              <a:ext cx="2077632" cy="9582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Je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bestellen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in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café.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Uit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mij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werd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bier</a:t>
              </a:r>
              <a:r>
                <a:rPr lang="nl-NL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wijn</a:t>
              </a:r>
              <a:r>
                <a:rPr lang="nl-NL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en olie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sz="12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geschonken</a:t>
              </a:r>
              <a:r>
                <a:rPr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</a:p>
          </p:txBody>
        </p:sp>
      </p:grpSp>
      <p:pic>
        <p:nvPicPr>
          <p:cNvPr id="111" name="pasted-image.tif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482073"/>
            <a:ext cx="2376265" cy="2088870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13" name="pasted-image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2208097"/>
            <a:ext cx="2246305" cy="168472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4" name="Rechthoekige toelichting 3"/>
          <p:cNvSpPr/>
          <p:nvPr/>
        </p:nvSpPr>
        <p:spPr>
          <a:xfrm>
            <a:off x="2745040" y="4167932"/>
            <a:ext cx="2131760" cy="461663"/>
          </a:xfrm>
          <a:prstGeom prst="wedgeRectCallout">
            <a:avLst>
              <a:gd name="adj1" fmla="val -45949"/>
              <a:gd name="adj2" fmla="val 852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l" rtl="0" latinLnBrk="1" hangingPunct="0"/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zwommen dolfijnen in Brabant. </a:t>
            </a:r>
          </a:p>
        </p:txBody>
      </p:sp>
      <p:sp>
        <p:nvSpPr>
          <p:cNvPr id="5" name="Rechthoekige toelichting 4"/>
          <p:cNvSpPr/>
          <p:nvPr/>
        </p:nvSpPr>
        <p:spPr>
          <a:xfrm flipH="1">
            <a:off x="2375756" y="1884933"/>
            <a:ext cx="1332148" cy="646329"/>
          </a:xfrm>
          <a:prstGeom prst="wedgeRectCallout">
            <a:avLst>
              <a:gd name="adj1" fmla="val -35209"/>
              <a:gd name="adj2" fmla="val 836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l" rtl="0" latinLnBrk="1" hangingPunct="0"/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Romeinse tijd stond hier </a:t>
            </a:r>
            <a:b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huis.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1" animBg="1" advAuto="0"/>
      <p:bldP spid="110" grpId="2" animBg="1" advAuto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1.jpg" descr="7526413372289135258782230"/>
          <p:cNvPicPr/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9753600" cy="690562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119" name="Shape 119"/>
          <p:cNvSpPr/>
          <p:nvPr/>
        </p:nvSpPr>
        <p:spPr>
          <a:xfrm>
            <a:off x="251520" y="260647"/>
            <a:ext cx="8964488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66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48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Brielle?</a:t>
            </a:r>
          </a:p>
        </p:txBody>
      </p:sp>
      <p:pic>
        <p:nvPicPr>
          <p:cNvPr id="6" name="Afbeelding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02" y="5013843"/>
            <a:ext cx="4635662" cy="1802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02" y="3501260"/>
            <a:ext cx="4635662" cy="1512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02" y="2276872"/>
            <a:ext cx="4635662" cy="1234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/>
            <a:ea typeface="Calibri" panose="020F0502020204030204"/>
            <a:cs typeface="Calibri" panose="020F0502020204030204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194</Words>
  <Application>Microsoft Office PowerPoint</Application>
  <PresentationFormat>Diavoorstelling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Avenir Roman</vt:lpstr>
      <vt:lpstr>Calibri</vt:lpstr>
      <vt:lpstr>Verdana</vt:lpstr>
      <vt:lpstr>Default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Moor, Karen de</dc:creator>
  <cp:lastModifiedBy>Karen de Moor</cp:lastModifiedBy>
  <cp:revision>12</cp:revision>
  <dcterms:created xsi:type="dcterms:W3CDTF">2024-11-01T12:43:24Z</dcterms:created>
  <dcterms:modified xsi:type="dcterms:W3CDTF">2024-11-01T12:53:30Z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09A7942C75D4475A885B2D19E0A94451_13</vt:lpwstr>
  </property>
  <property fmtid="{D5CDD505-2E9C-101B-9397-08002B2CF9AE}" pid="3" name="KSOProductBuildVer">
    <vt:lpwstr>1033-12.2.0.18586</vt:lpwstr>
  </property>
</Properties>
</file>