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lvl1pPr>
      <a:defRPr>
        <a:latin typeface="Calibri" panose="020F0502020204030204"/>
        <a:ea typeface="Calibri" panose="020F0502020204030204"/>
        <a:cs typeface="Calibri" panose="020F0502020204030204"/>
        <a:sym typeface="Calibri" panose="020F0502020204030204"/>
      </a:defRPr>
    </a:lvl1pPr>
    <a:lvl2pPr indent="457200">
      <a:defRPr>
        <a:latin typeface="Calibri" panose="020F0502020204030204"/>
        <a:ea typeface="Calibri" panose="020F0502020204030204"/>
        <a:cs typeface="Calibri" panose="020F0502020204030204"/>
        <a:sym typeface="Calibri" panose="020F0502020204030204"/>
      </a:defRPr>
    </a:lvl2pPr>
    <a:lvl3pPr indent="914400">
      <a:defRPr>
        <a:latin typeface="Calibri" panose="020F0502020204030204"/>
        <a:ea typeface="Calibri" panose="020F0502020204030204"/>
        <a:cs typeface="Calibri" panose="020F0502020204030204"/>
        <a:sym typeface="Calibri" panose="020F0502020204030204"/>
      </a:defRPr>
    </a:lvl3pPr>
    <a:lvl4pPr indent="1371600">
      <a:defRPr>
        <a:latin typeface="Calibri" panose="020F0502020204030204"/>
        <a:ea typeface="Calibri" panose="020F0502020204030204"/>
        <a:cs typeface="Calibri" panose="020F0502020204030204"/>
        <a:sym typeface="Calibri" panose="020F0502020204030204"/>
      </a:defRPr>
    </a:lvl4pPr>
    <a:lvl5pPr indent="1828800">
      <a:defRPr>
        <a:latin typeface="Calibri" panose="020F0502020204030204"/>
        <a:ea typeface="Calibri" panose="020F0502020204030204"/>
        <a:cs typeface="Calibri" panose="020F0502020204030204"/>
        <a:sym typeface="Calibri" panose="020F0502020204030204"/>
      </a:defRPr>
    </a:lvl5pPr>
    <a:lvl6pPr indent="2286000">
      <a:defRPr>
        <a:latin typeface="Calibri" panose="020F0502020204030204"/>
        <a:ea typeface="Calibri" panose="020F0502020204030204"/>
        <a:cs typeface="Calibri" panose="020F0502020204030204"/>
        <a:sym typeface="Calibri" panose="020F0502020204030204"/>
      </a:defRPr>
    </a:lvl6pPr>
    <a:lvl7pPr indent="2743200">
      <a:defRPr>
        <a:latin typeface="Calibri" panose="020F0502020204030204"/>
        <a:ea typeface="Calibri" panose="020F0502020204030204"/>
        <a:cs typeface="Calibri" panose="020F0502020204030204"/>
        <a:sym typeface="Calibri" panose="020F0502020204030204"/>
      </a:defRPr>
    </a:lvl7pPr>
    <a:lvl8pPr indent="3200400">
      <a:defRPr>
        <a:latin typeface="Calibri" panose="020F0502020204030204"/>
        <a:ea typeface="Calibri" panose="020F0502020204030204"/>
        <a:cs typeface="Calibri" panose="020F0502020204030204"/>
        <a:sym typeface="Calibri" panose="020F0502020204030204"/>
      </a:defRPr>
    </a:lvl8pPr>
    <a:lvl9pPr indent="3657600">
      <a:defRPr>
        <a:latin typeface="Calibri" panose="020F0502020204030204"/>
        <a:ea typeface="Calibri" panose="020F0502020204030204"/>
        <a:cs typeface="Calibri" panose="020F0502020204030204"/>
        <a:sym typeface="Calibri" panose="020F0502020204030204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84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47" name="Shape 4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title" hasCustomPrompt="1"/>
          </p:nvPr>
        </p:nvSpPr>
        <p:spPr>
          <a:xfrm>
            <a:off x="685800" y="1844675"/>
            <a:ext cx="7772400" cy="204152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7" name="Shape 7"/>
          <p:cNvSpPr>
            <a:spLocks noGrp="1"/>
          </p:cNvSpPr>
          <p:nvPr>
            <p:ph type="body" idx="1" hasCustomPrompt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Body Level Five</a:t>
            </a:r>
          </a:p>
        </p:txBody>
      </p:sp>
      <p:sp>
        <p:nvSpPr>
          <p:cNvPr id="8" name="Shape 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/>
          </p:cNvSpPr>
          <p:nvPr>
            <p:ph type="title" hasCustomPrompt="1"/>
          </p:nvPr>
        </p:nvSpPr>
        <p:spPr>
          <a:xfrm>
            <a:off x="6629400" y="0"/>
            <a:ext cx="2057400" cy="6400802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44" name="Shape 44"/>
          <p:cNvSpPr>
            <a:spLocks noGrp="1"/>
          </p:cNvSpPr>
          <p:nvPr>
            <p:ph type="body" idx="1" hasCustomPrompt="1"/>
          </p:nvPr>
        </p:nvSpPr>
        <p:spPr>
          <a:xfrm>
            <a:off x="457200" y="274638"/>
            <a:ext cx="6019800" cy="65833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45" name="Shape 4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11" name="Shape 11"/>
          <p:cNvSpPr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12" name="Shape 1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title" hasCustomPrompt="1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pPr lvl="0">
              <a:defRPr sz="1800" b="0" cap="none"/>
            </a:pPr>
            <a:r>
              <a:rPr sz="4000" b="1" cap="all"/>
              <a:t>Title Text</a:t>
            </a:r>
          </a:p>
        </p:txBody>
      </p:sp>
      <p:sp>
        <p:nvSpPr>
          <p:cNvPr id="15" name="Shape 15"/>
          <p:cNvSpPr>
            <a:spLocks noGrp="1"/>
          </p:cNvSpPr>
          <p:nvPr>
            <p:ph type="body" idx="1" hasCustomPrompt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Body Level Five</a:t>
            </a:r>
          </a:p>
        </p:txBody>
      </p:sp>
      <p:sp>
        <p:nvSpPr>
          <p:cNvPr id="16" name="Shape 1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 hasCustomPrompt="1"/>
          </p:nvPr>
        </p:nvSpPr>
        <p:spPr>
          <a:xfrm>
            <a:off x="457200" y="1600200"/>
            <a:ext cx="4038600" cy="52578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40" indent="-320040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20" name="Shape 2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title" hasCustomPrompt="1"/>
          </p:nvPr>
        </p:nvSpPr>
        <p:spPr>
          <a:xfrm>
            <a:off x="457200" y="256810"/>
            <a:ext cx="8229600" cy="1178656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23" name="Shape 23"/>
          <p:cNvSpPr>
            <a:spLocks noGrp="1"/>
          </p:cNvSpPr>
          <p:nvPr>
            <p:ph type="body" idx="1" hasCustomPrompt="1"/>
          </p:nvPr>
        </p:nvSpPr>
        <p:spPr>
          <a:xfrm>
            <a:off x="457200" y="1435465"/>
            <a:ext cx="4040188" cy="739411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  <p:sp>
        <p:nvSpPr>
          <p:cNvPr id="24" name="Shape 2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27" name="Shape 2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/>
          </p:cNvSpPr>
          <p:nvPr>
            <p:ph type="title" hasCustomPrompt="1"/>
          </p:nvPr>
        </p:nvSpPr>
        <p:spPr>
          <a:xfrm>
            <a:off x="457200" y="0"/>
            <a:ext cx="3008314" cy="14351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 sz="1800" b="0"/>
            </a:pPr>
            <a:r>
              <a:rPr sz="2000" b="1"/>
              <a:t>Title Text</a:t>
            </a:r>
          </a:p>
        </p:txBody>
      </p:sp>
      <p:sp>
        <p:nvSpPr>
          <p:cNvPr id="32" name="Shape 32"/>
          <p:cNvSpPr>
            <a:spLocks noGrp="1"/>
          </p:cNvSpPr>
          <p:nvPr>
            <p:ph type="body" idx="1" hasCustomPrompt="1"/>
          </p:nvPr>
        </p:nvSpPr>
        <p:spPr>
          <a:xfrm>
            <a:off x="3575050" y="273050"/>
            <a:ext cx="5111750" cy="658495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 sz="1800" b="0"/>
            </a:pPr>
            <a:r>
              <a:rPr sz="2000" b="1"/>
              <a:t>Title Text</a:t>
            </a:r>
          </a:p>
        </p:txBody>
      </p:sp>
      <p:sp>
        <p:nvSpPr>
          <p:cNvPr id="36" name="Shape 36"/>
          <p:cNvSpPr>
            <a:spLocks noGrp="1"/>
          </p:cNvSpPr>
          <p:nvPr>
            <p:ph type="body" idx="1" hasCustomPrompt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 lvl="0">
              <a:defRPr sz="1800"/>
            </a:pPr>
            <a:r>
              <a:rPr sz="1400"/>
              <a:t>Body Level One</a:t>
            </a:r>
          </a:p>
          <a:p>
            <a:pPr lvl="1">
              <a:defRPr sz="1800"/>
            </a:pPr>
            <a:r>
              <a:rPr sz="1400"/>
              <a:t>Body Level Two</a:t>
            </a:r>
          </a:p>
          <a:p>
            <a:pPr lvl="2">
              <a:defRPr sz="1800"/>
            </a:pPr>
            <a:r>
              <a:rPr sz="1400"/>
              <a:t>Body Level Three</a:t>
            </a:r>
          </a:p>
          <a:p>
            <a:pPr lvl="3">
              <a:defRPr sz="1800"/>
            </a:pPr>
            <a:r>
              <a:rPr sz="1400"/>
              <a:t>Body Level Four</a:t>
            </a:r>
          </a:p>
          <a:p>
            <a:pPr lvl="4">
              <a:defRPr sz="1800"/>
            </a:pPr>
            <a:r>
              <a:rPr sz="1400"/>
              <a:t>Body Level Five</a:t>
            </a:r>
          </a:p>
        </p:txBody>
      </p:sp>
      <p:sp>
        <p:nvSpPr>
          <p:cNvPr id="37" name="Shape 3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457200" y="92076"/>
            <a:ext cx="8229600" cy="1508125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normAutofit/>
          </a:bodyPr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normAutofit/>
          </a:bodyPr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553200" y="6404292"/>
            <a:ext cx="2133600" cy="269241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 lvl="0"/>
            <a:fld id="{86CB4B4D-7CA3-9044-876B-883B54F8677D}" type="slidenum">
              <a:rPr/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algn="ctr">
        <a:defRPr sz="4400">
          <a:latin typeface="Calibri" panose="020F0502020204030204"/>
          <a:ea typeface="Calibri" panose="020F0502020204030204"/>
          <a:cs typeface="Calibri" panose="020F0502020204030204"/>
          <a:sym typeface="Calibri" panose="020F0502020204030204"/>
        </a:defRPr>
      </a:lvl1pPr>
      <a:lvl2pPr algn="ctr">
        <a:defRPr sz="4400">
          <a:latin typeface="Calibri" panose="020F0502020204030204"/>
          <a:ea typeface="Calibri" panose="020F0502020204030204"/>
          <a:cs typeface="Calibri" panose="020F0502020204030204"/>
          <a:sym typeface="Calibri" panose="020F0502020204030204"/>
        </a:defRPr>
      </a:lvl2pPr>
      <a:lvl3pPr algn="ctr">
        <a:defRPr sz="4400">
          <a:latin typeface="Calibri" panose="020F0502020204030204"/>
          <a:ea typeface="Calibri" panose="020F0502020204030204"/>
          <a:cs typeface="Calibri" panose="020F0502020204030204"/>
          <a:sym typeface="Calibri" panose="020F0502020204030204"/>
        </a:defRPr>
      </a:lvl3pPr>
      <a:lvl4pPr algn="ctr">
        <a:defRPr sz="4400">
          <a:latin typeface="Calibri" panose="020F0502020204030204"/>
          <a:ea typeface="Calibri" panose="020F0502020204030204"/>
          <a:cs typeface="Calibri" panose="020F0502020204030204"/>
          <a:sym typeface="Calibri" panose="020F0502020204030204"/>
        </a:defRPr>
      </a:lvl4pPr>
      <a:lvl5pPr algn="ctr">
        <a:defRPr sz="4400">
          <a:latin typeface="Calibri" panose="020F0502020204030204"/>
          <a:ea typeface="Calibri" panose="020F0502020204030204"/>
          <a:cs typeface="Calibri" panose="020F0502020204030204"/>
          <a:sym typeface="Calibri" panose="020F0502020204030204"/>
        </a:defRPr>
      </a:lvl5pPr>
      <a:lvl6pPr algn="ctr">
        <a:defRPr sz="4400">
          <a:latin typeface="Calibri" panose="020F0502020204030204"/>
          <a:ea typeface="Calibri" panose="020F0502020204030204"/>
          <a:cs typeface="Calibri" panose="020F0502020204030204"/>
          <a:sym typeface="Calibri" panose="020F0502020204030204"/>
        </a:defRPr>
      </a:lvl6pPr>
      <a:lvl7pPr algn="ctr">
        <a:defRPr sz="4400">
          <a:latin typeface="Calibri" panose="020F0502020204030204"/>
          <a:ea typeface="Calibri" panose="020F0502020204030204"/>
          <a:cs typeface="Calibri" panose="020F0502020204030204"/>
          <a:sym typeface="Calibri" panose="020F0502020204030204"/>
        </a:defRPr>
      </a:lvl7pPr>
      <a:lvl8pPr algn="ctr">
        <a:defRPr sz="4400">
          <a:latin typeface="Calibri" panose="020F0502020204030204"/>
          <a:ea typeface="Calibri" panose="020F0502020204030204"/>
          <a:cs typeface="Calibri" panose="020F0502020204030204"/>
          <a:sym typeface="Calibri" panose="020F0502020204030204"/>
        </a:defRPr>
      </a:lvl8pPr>
      <a:lvl9pPr algn="ctr">
        <a:defRPr sz="4400">
          <a:latin typeface="Calibri" panose="020F0502020204030204"/>
          <a:ea typeface="Calibri" panose="020F0502020204030204"/>
          <a:cs typeface="Calibri" panose="020F0502020204030204"/>
          <a:sym typeface="Calibri" panose="020F0502020204030204"/>
        </a:defRPr>
      </a:lvl9pPr>
    </p:titleStyle>
    <p:bodyStyle>
      <a:lvl1pPr marL="342900" indent="-342900">
        <a:spcBef>
          <a:spcPts val="700"/>
        </a:spcBef>
        <a:buSzPct val="100000"/>
        <a:buFont typeface="Arial" panose="020B0604020202020204"/>
        <a:buChar char="•"/>
        <a:defRPr sz="3200">
          <a:latin typeface="Calibri" panose="020F0502020204030204"/>
          <a:ea typeface="Calibri" panose="020F0502020204030204"/>
          <a:cs typeface="Calibri" panose="020F0502020204030204"/>
          <a:sym typeface="Calibri" panose="020F0502020204030204"/>
        </a:defRPr>
      </a:lvl1pPr>
      <a:lvl2pPr marL="783590" indent="-326390">
        <a:spcBef>
          <a:spcPts val="700"/>
        </a:spcBef>
        <a:buSzPct val="100000"/>
        <a:buFont typeface="Arial" panose="020B0604020202020204"/>
        <a:buChar char="–"/>
        <a:defRPr sz="3200">
          <a:latin typeface="Calibri" panose="020F0502020204030204"/>
          <a:ea typeface="Calibri" panose="020F0502020204030204"/>
          <a:cs typeface="Calibri" panose="020F0502020204030204"/>
          <a:sym typeface="Calibri" panose="020F0502020204030204"/>
        </a:defRPr>
      </a:lvl2pPr>
      <a:lvl3pPr marL="1219200" indent="-304800">
        <a:spcBef>
          <a:spcPts val="700"/>
        </a:spcBef>
        <a:buSzPct val="100000"/>
        <a:buFont typeface="Arial" panose="020B0604020202020204"/>
        <a:buChar char="•"/>
        <a:defRPr sz="3200">
          <a:latin typeface="Calibri" panose="020F0502020204030204"/>
          <a:ea typeface="Calibri" panose="020F0502020204030204"/>
          <a:cs typeface="Calibri" panose="020F0502020204030204"/>
          <a:sym typeface="Calibri" panose="020F0502020204030204"/>
        </a:defRPr>
      </a:lvl3pPr>
      <a:lvl4pPr marL="1737360" indent="-365760">
        <a:spcBef>
          <a:spcPts val="700"/>
        </a:spcBef>
        <a:buSzPct val="100000"/>
        <a:buFont typeface="Arial" panose="020B0604020202020204"/>
        <a:buChar char="–"/>
        <a:defRPr sz="3200">
          <a:latin typeface="Calibri" panose="020F0502020204030204"/>
          <a:ea typeface="Calibri" panose="020F0502020204030204"/>
          <a:cs typeface="Calibri" panose="020F0502020204030204"/>
          <a:sym typeface="Calibri" panose="020F0502020204030204"/>
        </a:defRPr>
      </a:lvl4pPr>
      <a:lvl5pPr marL="2194560" indent="-365760">
        <a:spcBef>
          <a:spcPts val="700"/>
        </a:spcBef>
        <a:buSzPct val="100000"/>
        <a:buFont typeface="Arial" panose="020B0604020202020204"/>
        <a:buChar char="»"/>
        <a:defRPr sz="3200">
          <a:latin typeface="Calibri" panose="020F0502020204030204"/>
          <a:ea typeface="Calibri" panose="020F0502020204030204"/>
          <a:cs typeface="Calibri" panose="020F0502020204030204"/>
          <a:sym typeface="Calibri" panose="020F0502020204030204"/>
        </a:defRPr>
      </a:lvl5pPr>
      <a:lvl6pPr marL="2651760" indent="-365760">
        <a:spcBef>
          <a:spcPts val="700"/>
        </a:spcBef>
        <a:buSzPct val="100000"/>
        <a:buFont typeface="Arial" panose="020B0604020202020204"/>
        <a:buChar char="•"/>
        <a:defRPr sz="3200">
          <a:latin typeface="Calibri" panose="020F0502020204030204"/>
          <a:ea typeface="Calibri" panose="020F0502020204030204"/>
          <a:cs typeface="Calibri" panose="020F0502020204030204"/>
          <a:sym typeface="Calibri" panose="020F0502020204030204"/>
        </a:defRPr>
      </a:lvl6pPr>
      <a:lvl7pPr marL="3108960" indent="-365760">
        <a:spcBef>
          <a:spcPts val="700"/>
        </a:spcBef>
        <a:buSzPct val="100000"/>
        <a:buFont typeface="Arial" panose="020B0604020202020204"/>
        <a:buChar char="•"/>
        <a:defRPr sz="3200">
          <a:latin typeface="Calibri" panose="020F0502020204030204"/>
          <a:ea typeface="Calibri" panose="020F0502020204030204"/>
          <a:cs typeface="Calibri" panose="020F0502020204030204"/>
          <a:sym typeface="Calibri" panose="020F0502020204030204"/>
        </a:defRPr>
      </a:lvl7pPr>
      <a:lvl8pPr marL="3566160" indent="-365760">
        <a:spcBef>
          <a:spcPts val="700"/>
        </a:spcBef>
        <a:buSzPct val="100000"/>
        <a:buFont typeface="Arial" panose="020B0604020202020204"/>
        <a:buChar char="•"/>
        <a:defRPr sz="3200">
          <a:latin typeface="Calibri" panose="020F0502020204030204"/>
          <a:ea typeface="Calibri" panose="020F0502020204030204"/>
          <a:cs typeface="Calibri" panose="020F0502020204030204"/>
          <a:sym typeface="Calibri" panose="020F0502020204030204"/>
        </a:defRPr>
      </a:lvl8pPr>
      <a:lvl9pPr marL="4023360" indent="-365760">
        <a:spcBef>
          <a:spcPts val="700"/>
        </a:spcBef>
        <a:buSzPct val="100000"/>
        <a:buFont typeface="Arial" panose="020B0604020202020204"/>
        <a:buChar char="•"/>
        <a:defRPr sz="3200">
          <a:latin typeface="Calibri" panose="020F0502020204030204"/>
          <a:ea typeface="Calibri" panose="020F0502020204030204"/>
          <a:cs typeface="Calibri" panose="020F0502020204030204"/>
          <a:sym typeface="Calibri" panose="020F0502020204030204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Calibri" panose="020F0502020204030204"/>
        </a:defRPr>
      </a:lvl1pPr>
      <a:lvl2pPr indent="457200" algn="r">
        <a:defRPr sz="1200">
          <a:solidFill>
            <a:schemeClr val="tx1"/>
          </a:solidFill>
          <a:latin typeface="+mn-lt"/>
          <a:ea typeface="+mn-ea"/>
          <a:cs typeface="+mn-cs"/>
          <a:sym typeface="Calibri" panose="020F0502020204030204"/>
        </a:defRPr>
      </a:lvl2pPr>
      <a:lvl3pPr indent="914400" algn="r">
        <a:defRPr sz="1200">
          <a:solidFill>
            <a:schemeClr val="tx1"/>
          </a:solidFill>
          <a:latin typeface="+mn-lt"/>
          <a:ea typeface="+mn-ea"/>
          <a:cs typeface="+mn-cs"/>
          <a:sym typeface="Calibri" panose="020F0502020204030204"/>
        </a:defRPr>
      </a:lvl3pPr>
      <a:lvl4pPr indent="1371600" algn="r">
        <a:defRPr sz="1200">
          <a:solidFill>
            <a:schemeClr val="tx1"/>
          </a:solidFill>
          <a:latin typeface="+mn-lt"/>
          <a:ea typeface="+mn-ea"/>
          <a:cs typeface="+mn-cs"/>
          <a:sym typeface="Calibri" panose="020F0502020204030204"/>
        </a:defRPr>
      </a:lvl4pPr>
      <a:lvl5pPr indent="1828800" algn="r">
        <a:defRPr sz="1200">
          <a:solidFill>
            <a:schemeClr val="tx1"/>
          </a:solidFill>
          <a:latin typeface="+mn-lt"/>
          <a:ea typeface="+mn-ea"/>
          <a:cs typeface="+mn-cs"/>
          <a:sym typeface="Calibri" panose="020F0502020204030204"/>
        </a:defRPr>
      </a:lvl5pPr>
      <a:lvl6pPr indent="2286000" algn="r">
        <a:defRPr sz="1200">
          <a:solidFill>
            <a:schemeClr val="tx1"/>
          </a:solidFill>
          <a:latin typeface="+mn-lt"/>
          <a:ea typeface="+mn-ea"/>
          <a:cs typeface="+mn-cs"/>
          <a:sym typeface="Calibri" panose="020F0502020204030204"/>
        </a:defRPr>
      </a:lvl6pPr>
      <a:lvl7pPr indent="2743200" algn="r">
        <a:defRPr sz="1200">
          <a:solidFill>
            <a:schemeClr val="tx1"/>
          </a:solidFill>
          <a:latin typeface="+mn-lt"/>
          <a:ea typeface="+mn-ea"/>
          <a:cs typeface="+mn-cs"/>
          <a:sym typeface="Calibri" panose="020F0502020204030204"/>
        </a:defRPr>
      </a:lvl7pPr>
      <a:lvl8pPr indent="3200400" algn="r">
        <a:defRPr sz="1200">
          <a:solidFill>
            <a:schemeClr val="tx1"/>
          </a:solidFill>
          <a:latin typeface="+mn-lt"/>
          <a:ea typeface="+mn-ea"/>
          <a:cs typeface="+mn-cs"/>
          <a:sym typeface="Calibri" panose="020F0502020204030204"/>
        </a:defRPr>
      </a:lvl8pPr>
      <a:lvl9pPr indent="3657600" algn="r">
        <a:defRPr sz="1200">
          <a:solidFill>
            <a:schemeClr val="tx1"/>
          </a:solidFill>
          <a:latin typeface="+mn-lt"/>
          <a:ea typeface="+mn-ea"/>
          <a:cs typeface="+mn-cs"/>
          <a:sym typeface="Calibri" panose="020F050202020403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emf"/><Relationship Id="rId4" Type="http://schemas.openxmlformats.org/officeDocument/2006/relationships/image" Target="../media/image1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image1.jpg" descr="75264133722891352587822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4630400" cy="10358438"/>
          </a:xfrm>
          <a:prstGeom prst="rect">
            <a:avLst/>
          </a:prstGeom>
          <a:ln w="12700">
            <a:miter lim="400000"/>
            <a:headEnd/>
            <a:tailEnd/>
          </a:ln>
        </p:spPr>
      </p:pic>
      <p:sp>
        <p:nvSpPr>
          <p:cNvPr id="52" name="Shape 52"/>
          <p:cNvSpPr/>
          <p:nvPr/>
        </p:nvSpPr>
        <p:spPr>
          <a:xfrm>
            <a:off x="107504" y="169252"/>
            <a:ext cx="8964488" cy="830997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ctr">
              <a:defRPr sz="6600" b="1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4800" b="1" dirty="0" err="1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Een</a:t>
            </a:r>
            <a:r>
              <a:rPr sz="4800" b="1" dirty="0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4800" b="1" dirty="0" err="1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Bodem</a:t>
            </a:r>
            <a:r>
              <a:rPr sz="4800" b="1" dirty="0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Vol </a:t>
            </a:r>
            <a:r>
              <a:rPr sz="4800" b="1" dirty="0" err="1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Verhalen</a:t>
            </a:r>
            <a:endParaRPr sz="4800" b="1" dirty="0">
              <a:effectLst>
                <a:outerShdw blurRad="38100" dist="38100" dir="2700000" rotWithShape="0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image1.jpg" descr="7526413372289135258782230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753600" cy="6905625"/>
          </a:xfrm>
          <a:prstGeom prst="rect">
            <a:avLst/>
          </a:prstGeom>
          <a:ln w="12700">
            <a:miter lim="400000"/>
            <a:headEnd/>
            <a:tailEnd/>
          </a:ln>
        </p:spPr>
      </p:pic>
      <p:sp>
        <p:nvSpPr>
          <p:cNvPr id="122" name="Shape 122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123" name="Shape 123"/>
          <p:cNvSpPr>
            <a:spLocks noGrp="1"/>
          </p:cNvSpPr>
          <p:nvPr>
            <p:ph type="body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124" name="Shape 124"/>
          <p:cNvSpPr/>
          <p:nvPr/>
        </p:nvSpPr>
        <p:spPr>
          <a:xfrm>
            <a:off x="251520" y="260647"/>
            <a:ext cx="8964488" cy="830997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ctr">
              <a:defRPr sz="6600" b="1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4800" b="1" dirty="0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Brielle?</a:t>
            </a:r>
          </a:p>
        </p:txBody>
      </p:sp>
      <p:pic>
        <p:nvPicPr>
          <p:cNvPr id="125" name="image15.pn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6017" y="2382113"/>
            <a:ext cx="1557810" cy="2093774"/>
          </a:xfrm>
          <a:prstGeom prst="rect">
            <a:avLst/>
          </a:prstGeom>
          <a:ln w="12700">
            <a:miter lim="400000"/>
            <a:headEnd/>
            <a:tailEnd/>
          </a:ln>
        </p:spPr>
      </p:pic>
      <p:grpSp>
        <p:nvGrpSpPr>
          <p:cNvPr id="128" name="Group 128"/>
          <p:cNvGrpSpPr/>
          <p:nvPr/>
        </p:nvGrpSpPr>
        <p:grpSpPr>
          <a:xfrm>
            <a:off x="169317" y="1625081"/>
            <a:ext cx="1557811" cy="1017632"/>
            <a:chOff x="0" y="0"/>
            <a:chExt cx="1557809" cy="1017631"/>
          </a:xfrm>
        </p:grpSpPr>
        <p:sp>
          <p:nvSpPr>
            <p:cNvPr id="126" name="Shape 126"/>
            <p:cNvSpPr/>
            <p:nvPr/>
          </p:nvSpPr>
          <p:spPr>
            <a:xfrm>
              <a:off x="0" y="0"/>
              <a:ext cx="1557809" cy="1017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3200"/>
                  </a:moveTo>
                  <a:cubicBezTo>
                    <a:pt x="0" y="1433"/>
                    <a:pt x="936" y="0"/>
                    <a:pt x="2090" y="0"/>
                  </a:cubicBezTo>
                  <a:lnTo>
                    <a:pt x="3600" y="0"/>
                  </a:lnTo>
                  <a:lnTo>
                    <a:pt x="19510" y="0"/>
                  </a:lnTo>
                  <a:cubicBezTo>
                    <a:pt x="20664" y="0"/>
                    <a:pt x="21600" y="1433"/>
                    <a:pt x="21600" y="3200"/>
                  </a:cubicBezTo>
                  <a:lnTo>
                    <a:pt x="21600" y="16000"/>
                  </a:lnTo>
                  <a:cubicBezTo>
                    <a:pt x="21600" y="17767"/>
                    <a:pt x="20664" y="19200"/>
                    <a:pt x="19510" y="19200"/>
                  </a:cubicBezTo>
                  <a:lnTo>
                    <a:pt x="9000" y="19200"/>
                  </a:lnTo>
                  <a:lnTo>
                    <a:pt x="6300" y="21600"/>
                  </a:lnTo>
                  <a:lnTo>
                    <a:pt x="3600" y="19200"/>
                  </a:lnTo>
                  <a:lnTo>
                    <a:pt x="2090" y="19200"/>
                  </a:lnTo>
                  <a:cubicBezTo>
                    <a:pt x="936" y="19200"/>
                    <a:pt x="0" y="17767"/>
                    <a:pt x="0" y="16000"/>
                  </a:cubicBezTo>
                  <a:lnTo>
                    <a:pt x="0" y="16000"/>
                  </a:lnTo>
                  <a:lnTo>
                    <a:pt x="0" y="11200"/>
                  </a:lnTo>
                  <a:close/>
                </a:path>
              </a:pathLst>
            </a:custGeom>
            <a:solidFill>
              <a:srgbClr val="FFFFFF"/>
            </a:solidFill>
            <a:ln w="25400" cap="flat">
              <a:solidFill>
                <a:srgbClr val="000000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1400"/>
              </a:pPr>
              <a:endParaRPr/>
            </a:p>
          </p:txBody>
        </p:sp>
        <p:sp>
          <p:nvSpPr>
            <p:cNvPr id="127" name="Shape 127"/>
            <p:cNvSpPr/>
            <p:nvPr/>
          </p:nvSpPr>
          <p:spPr>
            <a:xfrm>
              <a:off x="44156" y="175282"/>
              <a:ext cx="1469496" cy="553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/>
              </a:lvl1pPr>
            </a:lstStyle>
            <a:p>
              <a:pPr lvl="0">
                <a:defRPr sz="1800"/>
              </a:pPr>
              <a:r>
                <a:rPr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In het </a:t>
              </a:r>
              <a:r>
                <a:rPr sz="12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klooster</a:t>
              </a:r>
              <a:r>
                <a:rPr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sz="12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werden</a:t>
              </a:r>
              <a:r>
                <a:rPr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sz="12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ook</a:t>
              </a:r>
              <a:r>
                <a:rPr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sz="12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zieken</a:t>
              </a:r>
              <a:r>
                <a:rPr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sz="12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verzorgd</a:t>
              </a:r>
              <a:r>
                <a:rPr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.</a:t>
              </a:r>
            </a:p>
          </p:txBody>
        </p:sp>
      </p:grpSp>
      <p:pic>
        <p:nvPicPr>
          <p:cNvPr id="129" name="image16.jpg" descr="C:\Users\APUTT\Desktop\F_B35594_A.jp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28145" y="4788767"/>
            <a:ext cx="2459356" cy="1513206"/>
          </a:xfrm>
          <a:prstGeom prst="rect">
            <a:avLst/>
          </a:prstGeom>
          <a:ln w="12700">
            <a:miter lim="400000"/>
            <a:headEnd/>
            <a:tailEnd/>
          </a:ln>
        </p:spPr>
      </p:pic>
      <p:grpSp>
        <p:nvGrpSpPr>
          <p:cNvPr id="132" name="Group 132"/>
          <p:cNvGrpSpPr/>
          <p:nvPr/>
        </p:nvGrpSpPr>
        <p:grpSpPr>
          <a:xfrm>
            <a:off x="7386422" y="3895543"/>
            <a:ext cx="1584178" cy="1019160"/>
            <a:chOff x="0" y="0"/>
            <a:chExt cx="1584176" cy="1019159"/>
          </a:xfrm>
        </p:grpSpPr>
        <p:sp>
          <p:nvSpPr>
            <p:cNvPr id="130" name="Shape 130"/>
            <p:cNvSpPr/>
            <p:nvPr/>
          </p:nvSpPr>
          <p:spPr>
            <a:xfrm>
              <a:off x="0" y="0"/>
              <a:ext cx="1584176" cy="1019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925"/>
                  </a:moveTo>
                  <a:cubicBezTo>
                    <a:pt x="0" y="1310"/>
                    <a:pt x="843" y="0"/>
                    <a:pt x="1882" y="0"/>
                  </a:cubicBezTo>
                  <a:lnTo>
                    <a:pt x="3600" y="0"/>
                  </a:lnTo>
                  <a:lnTo>
                    <a:pt x="19718" y="0"/>
                  </a:lnTo>
                  <a:cubicBezTo>
                    <a:pt x="20757" y="0"/>
                    <a:pt x="21600" y="1310"/>
                    <a:pt x="21600" y="2925"/>
                  </a:cubicBezTo>
                  <a:lnTo>
                    <a:pt x="21600" y="14625"/>
                  </a:lnTo>
                  <a:cubicBezTo>
                    <a:pt x="21600" y="16241"/>
                    <a:pt x="20757" y="17551"/>
                    <a:pt x="19718" y="17551"/>
                  </a:cubicBezTo>
                  <a:lnTo>
                    <a:pt x="9000" y="17551"/>
                  </a:lnTo>
                  <a:lnTo>
                    <a:pt x="3382" y="21600"/>
                  </a:lnTo>
                  <a:lnTo>
                    <a:pt x="3600" y="17551"/>
                  </a:lnTo>
                  <a:lnTo>
                    <a:pt x="1882" y="17551"/>
                  </a:lnTo>
                  <a:cubicBezTo>
                    <a:pt x="843" y="17551"/>
                    <a:pt x="0" y="16241"/>
                    <a:pt x="0" y="14625"/>
                  </a:cubicBezTo>
                  <a:lnTo>
                    <a:pt x="0" y="14625"/>
                  </a:lnTo>
                  <a:lnTo>
                    <a:pt x="0" y="10238"/>
                  </a:lnTo>
                  <a:close/>
                </a:path>
              </a:pathLst>
            </a:custGeom>
            <a:solidFill>
              <a:srgbClr val="FFFFFF"/>
            </a:solidFill>
            <a:ln w="25400" cap="flat">
              <a:solidFill>
                <a:srgbClr val="000000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1400"/>
              </a:pPr>
              <a:endParaRPr/>
            </a:p>
          </p:txBody>
        </p:sp>
        <p:sp>
          <p:nvSpPr>
            <p:cNvPr id="131" name="Shape 131"/>
            <p:cNvSpPr/>
            <p:nvPr/>
          </p:nvSpPr>
          <p:spPr>
            <a:xfrm>
              <a:off x="40423" y="137046"/>
              <a:ext cx="1503329" cy="553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/>
              </a:lvl1pPr>
            </a:lstStyle>
            <a:p>
              <a:pPr lvl="0">
                <a:defRPr sz="1800"/>
              </a:pPr>
              <a:r>
                <a:rPr lang="nl-NL"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Jonge </a:t>
              </a:r>
              <a:r>
                <a:rPr lang="nl-NL" sz="12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spree</a:t>
              </a:r>
              <a:r>
                <a:rPr sz="12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uwen</a:t>
              </a:r>
              <a:r>
                <a:rPr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sz="12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waren</a:t>
              </a:r>
              <a:r>
                <a:rPr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sz="12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een</a:t>
              </a:r>
              <a:r>
                <a:rPr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sz="12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lekkernij</a:t>
              </a:r>
              <a:r>
                <a:rPr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!</a:t>
              </a:r>
            </a:p>
          </p:txBody>
        </p:sp>
      </p:grpSp>
      <p:pic>
        <p:nvPicPr>
          <p:cNvPr id="133" name="image17.jpg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5458143" y="2124266"/>
            <a:ext cx="1878640" cy="2028752"/>
          </a:xfrm>
          <a:prstGeom prst="rect">
            <a:avLst/>
          </a:prstGeom>
          <a:ln w="12700">
            <a:miter lim="400000"/>
            <a:headEnd/>
            <a:tailEnd/>
          </a:ln>
        </p:spPr>
      </p:pic>
      <p:grpSp>
        <p:nvGrpSpPr>
          <p:cNvPr id="136" name="Group 136"/>
          <p:cNvGrpSpPr/>
          <p:nvPr/>
        </p:nvGrpSpPr>
        <p:grpSpPr>
          <a:xfrm>
            <a:off x="6709543" y="1228040"/>
            <a:ext cx="2091447" cy="1354513"/>
            <a:chOff x="0" y="0"/>
            <a:chExt cx="2091446" cy="1354512"/>
          </a:xfrm>
        </p:grpSpPr>
        <p:sp>
          <p:nvSpPr>
            <p:cNvPr id="134" name="Shape 134"/>
            <p:cNvSpPr/>
            <p:nvPr/>
          </p:nvSpPr>
          <p:spPr>
            <a:xfrm>
              <a:off x="0" y="0"/>
              <a:ext cx="2091446" cy="1354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3062"/>
                  </a:moveTo>
                  <a:cubicBezTo>
                    <a:pt x="0" y="1371"/>
                    <a:pt x="888" y="0"/>
                    <a:pt x="1983" y="0"/>
                  </a:cubicBezTo>
                  <a:lnTo>
                    <a:pt x="3600" y="0"/>
                  </a:lnTo>
                  <a:lnTo>
                    <a:pt x="19617" y="0"/>
                  </a:lnTo>
                  <a:cubicBezTo>
                    <a:pt x="20712" y="0"/>
                    <a:pt x="21600" y="1371"/>
                    <a:pt x="21600" y="3062"/>
                  </a:cubicBezTo>
                  <a:lnTo>
                    <a:pt x="21600" y="15310"/>
                  </a:lnTo>
                  <a:cubicBezTo>
                    <a:pt x="21600" y="17002"/>
                    <a:pt x="20712" y="18373"/>
                    <a:pt x="19617" y="18373"/>
                  </a:cubicBezTo>
                  <a:lnTo>
                    <a:pt x="9000" y="18373"/>
                  </a:lnTo>
                  <a:lnTo>
                    <a:pt x="3286" y="21600"/>
                  </a:lnTo>
                  <a:lnTo>
                    <a:pt x="3600" y="18373"/>
                  </a:lnTo>
                  <a:lnTo>
                    <a:pt x="1983" y="18373"/>
                  </a:lnTo>
                  <a:cubicBezTo>
                    <a:pt x="888" y="18373"/>
                    <a:pt x="0" y="17002"/>
                    <a:pt x="0" y="15310"/>
                  </a:cubicBezTo>
                  <a:lnTo>
                    <a:pt x="0" y="15311"/>
                  </a:lnTo>
                  <a:lnTo>
                    <a:pt x="0" y="10717"/>
                  </a:lnTo>
                  <a:close/>
                </a:path>
              </a:pathLst>
            </a:custGeom>
            <a:solidFill>
              <a:srgbClr val="FFFFFF"/>
            </a:solidFill>
            <a:ln w="25400" cap="flat">
              <a:solidFill>
                <a:srgbClr val="000000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1400"/>
              </a:pPr>
              <a:endParaRPr/>
            </a:p>
          </p:txBody>
        </p:sp>
        <p:sp>
          <p:nvSpPr>
            <p:cNvPr id="135" name="Shape 135"/>
            <p:cNvSpPr/>
            <p:nvPr/>
          </p:nvSpPr>
          <p:spPr>
            <a:xfrm>
              <a:off x="56242" y="206732"/>
              <a:ext cx="1978962" cy="73866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/>
              </a:lvl1pPr>
            </a:lstStyle>
            <a:p>
              <a:pPr lvl="0">
                <a:defRPr sz="1800"/>
              </a:pPr>
              <a:r>
                <a:rPr sz="12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Ik</a:t>
              </a:r>
              <a:r>
                <a:rPr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sz="12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poetste</a:t>
              </a:r>
              <a:r>
                <a:rPr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sz="12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mijn</a:t>
              </a:r>
              <a:r>
                <a:rPr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sz="12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tanden</a:t>
              </a:r>
              <a:r>
                <a:rPr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sz="12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niet</a:t>
              </a:r>
              <a:r>
                <a:rPr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. </a:t>
              </a:r>
              <a:r>
                <a:rPr sz="12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Aan</a:t>
              </a:r>
              <a:r>
                <a:rPr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sz="12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mijn</a:t>
              </a:r>
              <a:r>
                <a:rPr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sz="12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gebit</a:t>
              </a:r>
              <a:r>
                <a:rPr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sz="12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kan</a:t>
              </a:r>
              <a:r>
                <a:rPr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je </a:t>
              </a:r>
              <a:r>
                <a:rPr sz="12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ook</a:t>
              </a:r>
              <a:r>
                <a:rPr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sz="12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zien</a:t>
              </a:r>
              <a:r>
                <a:rPr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of </a:t>
              </a:r>
              <a:r>
                <a:rPr sz="12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ik</a:t>
              </a:r>
              <a:r>
                <a:rPr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sz="12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goed</a:t>
              </a:r>
              <a:r>
                <a:rPr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sz="12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te</a:t>
              </a:r>
              <a:r>
                <a:rPr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sz="12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eten</a:t>
              </a:r>
              <a:r>
                <a:rPr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had of </a:t>
              </a:r>
              <a:r>
                <a:rPr sz="12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niet</a:t>
              </a:r>
              <a:r>
                <a:rPr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.</a:t>
              </a:r>
            </a:p>
          </p:txBody>
        </p:sp>
      </p:grpSp>
      <p:pic>
        <p:nvPicPr>
          <p:cNvPr id="137" name="image13.jpg" descr="C:\Users\APUTT\Desktop\F_B35596_A.jpg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81187" y="4883031"/>
            <a:ext cx="2206626" cy="1607820"/>
          </a:xfrm>
          <a:prstGeom prst="rect">
            <a:avLst/>
          </a:prstGeom>
          <a:ln w="12700">
            <a:miter lim="400000"/>
            <a:headEnd/>
            <a:tailEnd/>
          </a:ln>
        </p:spPr>
      </p:pic>
      <p:grpSp>
        <p:nvGrpSpPr>
          <p:cNvPr id="140" name="Group 140"/>
          <p:cNvGrpSpPr/>
          <p:nvPr/>
        </p:nvGrpSpPr>
        <p:grpSpPr>
          <a:xfrm>
            <a:off x="2500324" y="3356495"/>
            <a:ext cx="2376266" cy="1661705"/>
            <a:chOff x="0" y="3252"/>
            <a:chExt cx="2376265" cy="1661704"/>
          </a:xfrm>
        </p:grpSpPr>
        <p:sp>
          <p:nvSpPr>
            <p:cNvPr id="138" name="Shape 138"/>
            <p:cNvSpPr/>
            <p:nvPr/>
          </p:nvSpPr>
          <p:spPr>
            <a:xfrm>
              <a:off x="0" y="3252"/>
              <a:ext cx="2376265" cy="1661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16952"/>
                  </a:lnTo>
                  <a:lnTo>
                    <a:pt x="9000" y="16952"/>
                  </a:lnTo>
                  <a:lnTo>
                    <a:pt x="3470" y="21600"/>
                  </a:lnTo>
                  <a:lnTo>
                    <a:pt x="3600" y="16952"/>
                  </a:lnTo>
                  <a:lnTo>
                    <a:pt x="0" y="16952"/>
                  </a:lnTo>
                  <a:lnTo>
                    <a:pt x="0" y="9889"/>
                  </a:lnTo>
                  <a:close/>
                </a:path>
              </a:pathLst>
            </a:custGeom>
            <a:solidFill>
              <a:srgbClr val="FFFFFF"/>
            </a:solidFill>
            <a:ln w="25400" cap="flat">
              <a:solidFill>
                <a:srgbClr val="000000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1400"/>
              </a:pPr>
              <a:endParaRPr/>
            </a:p>
          </p:txBody>
        </p:sp>
        <p:sp>
          <p:nvSpPr>
            <p:cNvPr id="139" name="Shape 139"/>
            <p:cNvSpPr/>
            <p:nvPr/>
          </p:nvSpPr>
          <p:spPr>
            <a:xfrm>
              <a:off x="0" y="193655"/>
              <a:ext cx="2376265" cy="92332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/>
              </a:lvl1pPr>
            </a:lstStyle>
            <a:p>
              <a:pPr lvl="0">
                <a:defRPr sz="1800"/>
              </a:pPr>
              <a:r>
                <a:rPr sz="12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Ik</a:t>
              </a:r>
              <a:r>
                <a:rPr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sz="12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heb</a:t>
              </a:r>
              <a:r>
                <a:rPr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sz="12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waarschijnlijk</a:t>
              </a:r>
              <a:r>
                <a:rPr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sz="12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aan</a:t>
              </a:r>
              <a:r>
                <a:rPr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sz="12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een</a:t>
              </a:r>
              <a:r>
                <a:rPr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sz="12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muur</a:t>
              </a:r>
              <a:r>
                <a:rPr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sz="12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gehangen</a:t>
              </a:r>
              <a:r>
                <a:rPr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. </a:t>
              </a:r>
              <a:r>
                <a:rPr sz="12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Er</a:t>
              </a:r>
              <a:r>
                <a:rPr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zit </a:t>
              </a:r>
              <a:r>
                <a:rPr sz="12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een</a:t>
              </a:r>
              <a:r>
                <a:rPr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sz="12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gaatje</a:t>
              </a:r>
              <a:r>
                <a:rPr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in </a:t>
              </a:r>
              <a:r>
                <a:rPr sz="12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mijn</a:t>
              </a:r>
              <a:r>
                <a:rPr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rand. Die rand is </a:t>
              </a:r>
              <a:r>
                <a:rPr sz="12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trouwens</a:t>
              </a:r>
              <a:r>
                <a:rPr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sz="12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mooi</a:t>
              </a:r>
              <a:r>
                <a:rPr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sz="12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versierd</a:t>
              </a:r>
              <a:r>
                <a:rPr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, </a:t>
              </a:r>
              <a:r>
                <a:rPr sz="12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iedereen</a:t>
              </a:r>
              <a:r>
                <a:rPr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sz="12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mocht</a:t>
              </a:r>
              <a:r>
                <a:rPr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sz="12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mij</a:t>
              </a:r>
              <a:r>
                <a:rPr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sz="12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zien</a:t>
              </a:r>
              <a:r>
                <a:rPr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!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indefinite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indefinite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indefinite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indefinite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indefinite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indefinite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indefinite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1" animBg="1" advAuto="0"/>
      <p:bldP spid="128" grpId="2" animBg="1" advAuto="0"/>
      <p:bldP spid="129" grpId="3" animBg="1" advAuto="0"/>
      <p:bldP spid="132" grpId="4" animBg="1" advAuto="0"/>
      <p:bldP spid="133" grpId="5" animBg="1" advAuto="0"/>
      <p:bldP spid="136" grpId="6" animBg="1" advAuto="0"/>
      <p:bldP spid="137" grpId="7" animBg="1" advAuto="0"/>
      <p:bldP spid="140" grpId="8" animBg="1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image1.jpg" descr="7526413372289135258782230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753600" cy="6905625"/>
          </a:xfrm>
          <a:prstGeom prst="rect">
            <a:avLst/>
          </a:prstGeom>
          <a:ln w="12700">
            <a:miter lim="400000"/>
            <a:headEnd/>
            <a:tailEnd/>
          </a:ln>
        </p:spPr>
      </p:pic>
      <p:sp>
        <p:nvSpPr>
          <p:cNvPr id="143" name="Shape 143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144" name="Shape 144"/>
          <p:cNvSpPr>
            <a:spLocks noGrp="1"/>
          </p:cNvSpPr>
          <p:nvPr>
            <p:ph type="body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145" name="Shape 145"/>
          <p:cNvSpPr/>
          <p:nvPr/>
        </p:nvSpPr>
        <p:spPr>
          <a:xfrm>
            <a:off x="460375" y="3215824"/>
            <a:ext cx="8127304" cy="1754326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ctr">
              <a:defRPr sz="6600" b="1">
                <a:ln>
                  <a:solidFill/>
                </a:ln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ln>
                  <a:noFill/>
                </a:ln>
                <a:solidFill>
                  <a:srgbClr val="000000"/>
                </a:solidFill>
                <a:effectLst/>
              </a:defRPr>
            </a:pPr>
            <a:r>
              <a:rPr sz="5400" b="1" dirty="0">
                <a:ln>
                  <a:solidFill/>
                </a:ln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Welk </a:t>
            </a:r>
            <a:r>
              <a:rPr sz="5400" b="1" dirty="0" err="1">
                <a:ln>
                  <a:solidFill/>
                </a:ln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verhaal</a:t>
            </a:r>
            <a:r>
              <a:rPr sz="5400" b="1" dirty="0">
                <a:ln>
                  <a:solidFill/>
                </a:ln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5400" b="1" dirty="0" err="1">
                <a:ln>
                  <a:solidFill/>
                </a:ln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vertel</a:t>
            </a:r>
            <a:r>
              <a:rPr sz="5400" b="1" dirty="0">
                <a:ln>
                  <a:solidFill/>
                </a:ln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5400" b="1" dirty="0" err="1">
                <a:ln>
                  <a:solidFill/>
                </a:ln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jij</a:t>
            </a:r>
            <a:r>
              <a:rPr sz="5400" b="1" dirty="0">
                <a:ln>
                  <a:solidFill/>
                </a:ln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over 500 </a:t>
            </a:r>
            <a:r>
              <a:rPr sz="5400" b="1" dirty="0" err="1">
                <a:ln>
                  <a:solidFill/>
                </a:ln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jaar</a:t>
            </a:r>
            <a:r>
              <a:rPr sz="5400" b="1" dirty="0">
                <a:ln>
                  <a:solidFill/>
                </a:ln>
                <a:solidFill>
                  <a:srgbClr val="FFFFFF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image1.jpg" descr="7526413372289135258782230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753600" cy="6905625"/>
          </a:xfrm>
          <a:prstGeom prst="rect">
            <a:avLst/>
          </a:prstGeom>
          <a:ln w="12700">
            <a:miter lim="400000"/>
            <a:headEnd/>
            <a:tailEnd/>
          </a:ln>
        </p:spPr>
      </p:pic>
      <p:sp>
        <p:nvSpPr>
          <p:cNvPr id="55" name="Shape 55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 lvl="0"/>
            <a:endParaRPr dirty="0"/>
          </a:p>
        </p:txBody>
      </p:sp>
      <p:sp>
        <p:nvSpPr>
          <p:cNvPr id="56" name="Shape 56"/>
          <p:cNvSpPr>
            <a:spLocks noGrp="1"/>
          </p:cNvSpPr>
          <p:nvPr>
            <p:ph type="body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/>
          <a:p>
            <a:pPr lvl="0"/>
            <a:endParaRPr dirty="0"/>
          </a:p>
        </p:txBody>
      </p:sp>
      <p:sp>
        <p:nvSpPr>
          <p:cNvPr id="57" name="Shape 57"/>
          <p:cNvSpPr/>
          <p:nvPr/>
        </p:nvSpPr>
        <p:spPr>
          <a:xfrm>
            <a:off x="251520" y="215939"/>
            <a:ext cx="8964488" cy="830997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/>
          <a:p>
            <a:pPr lvl="0" algn="ctr"/>
            <a:r>
              <a:rPr sz="4800" b="1" dirty="0" err="1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Archeologie</a:t>
            </a:r>
            <a:r>
              <a:rPr sz="4800" b="1" dirty="0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  <a:r>
              <a:rPr sz="4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58" name="Shape 58"/>
          <p:cNvSpPr/>
          <p:nvPr/>
        </p:nvSpPr>
        <p:spPr>
          <a:xfrm>
            <a:off x="1151620" y="4725144"/>
            <a:ext cx="6984776" cy="584775"/>
          </a:xfrm>
          <a:prstGeom prst="rect">
            <a:avLst/>
          </a:prstGeom>
          <a:ln w="12700">
            <a:miter lim="400000"/>
          </a:ln>
        </p:spPr>
        <p:txBody>
          <a:bodyPr wrap="square" lIns="45719" rIns="45719">
            <a:spAutoFit/>
          </a:bodyPr>
          <a:lstStyle/>
          <a:p>
            <a:pPr lvl="0" algn="ctr"/>
            <a:r>
              <a:rPr sz="3200" b="1" dirty="0">
                <a:ln w="9524">
                  <a:solidFill/>
                </a:ln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</a:t>
            </a:r>
            <a:r>
              <a:rPr sz="3200" b="1" dirty="0" err="1">
                <a:ln w="9524">
                  <a:solidFill/>
                </a:ln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bodem</a:t>
            </a:r>
            <a:r>
              <a:rPr sz="3200" b="1" dirty="0">
                <a:ln w="9524">
                  <a:solidFill/>
                </a:ln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is </a:t>
            </a:r>
            <a:r>
              <a:rPr sz="3200" b="1" dirty="0" err="1">
                <a:ln w="9524">
                  <a:solidFill/>
                </a:ln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een</a:t>
            </a:r>
            <a:r>
              <a:rPr sz="3200" b="1" dirty="0">
                <a:ln w="9524">
                  <a:solidFill/>
                </a:ln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3200" b="1" dirty="0" err="1">
                <a:ln w="9524">
                  <a:solidFill/>
                </a:ln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tijdmachine</a:t>
            </a:r>
            <a:r>
              <a:rPr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59" name="Shape 59"/>
          <p:cNvSpPr/>
          <p:nvPr/>
        </p:nvSpPr>
        <p:spPr>
          <a:xfrm>
            <a:off x="1619672" y="2680705"/>
            <a:ext cx="6048672" cy="772107"/>
          </a:xfrm>
          <a:prstGeom prst="rect">
            <a:avLst/>
          </a:prstGeom>
          <a:solidFill>
            <a:srgbClr val="FFFFFF"/>
          </a:solidFill>
          <a:ln>
            <a:solidFill/>
          </a:ln>
        </p:spPr>
        <p:txBody>
          <a:bodyPr wrap="square" lIns="180000" tIns="108000" rIns="180000" bIns="108000">
            <a:spAutoFit/>
          </a:bodyPr>
          <a:lstStyle/>
          <a:p>
            <a:pPr lvl="0" algn="l"/>
            <a:r>
              <a:rPr lang="nl-NL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ar·cheo·lo·g</a:t>
            </a:r>
            <a:r>
              <a:rPr lang="nl-NL" u="sng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ie</a:t>
            </a:r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r>
              <a:rPr lang="nl-NL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(de; v) </a:t>
            </a:r>
            <a:r>
              <a:rPr lang="nl-NL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 wetenschap van oude historie op grond van bodemvondsten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indefinite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2" animBg="1" advAuto="0"/>
      <p:bldP spid="59" grpId="1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image1.jpg" descr="7526413372289135258782230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753600" cy="6905625"/>
          </a:xfrm>
          <a:prstGeom prst="rect">
            <a:avLst/>
          </a:prstGeom>
          <a:ln w="12700">
            <a:miter lim="400000"/>
            <a:headEnd/>
            <a:tailEnd/>
          </a:ln>
        </p:spPr>
      </p:pic>
      <p:sp>
        <p:nvSpPr>
          <p:cNvPr id="62" name="Shape 62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body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/>
          <a:p>
            <a:pPr lvl="0"/>
            <a:endParaRPr dirty="0"/>
          </a:p>
        </p:txBody>
      </p:sp>
      <p:sp>
        <p:nvSpPr>
          <p:cNvPr id="64" name="Shape 64"/>
          <p:cNvSpPr/>
          <p:nvPr/>
        </p:nvSpPr>
        <p:spPr>
          <a:xfrm>
            <a:off x="251520" y="203941"/>
            <a:ext cx="8964488" cy="830997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ctr">
              <a:defRPr sz="6600" b="1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4800" b="1" dirty="0" err="1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Archeologie</a:t>
            </a:r>
            <a:r>
              <a:rPr sz="4800" b="1" dirty="0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</a:p>
        </p:txBody>
      </p:sp>
      <p:sp>
        <p:nvSpPr>
          <p:cNvPr id="65" name="Shape 65"/>
          <p:cNvSpPr/>
          <p:nvPr/>
        </p:nvSpPr>
        <p:spPr>
          <a:xfrm>
            <a:off x="2105471" y="3140966"/>
            <a:ext cx="5256585" cy="528794"/>
          </a:xfrm>
          <a:prstGeom prst="rect">
            <a:avLst/>
          </a:prstGeom>
          <a:solidFill>
            <a:srgbClr val="FFFFFF"/>
          </a:solidFill>
          <a:ln>
            <a:solidFill/>
          </a:ln>
        </p:spPr>
        <p:txBody>
          <a:bodyPr wrap="square" lIns="0" tIns="0" rIns="0" bIns="36000">
            <a:spAutoFit/>
          </a:bodyPr>
          <a:lstStyle>
            <a:lvl1pPr algn="ctr">
              <a:defRPr sz="3200" b="1"/>
            </a:lvl1pPr>
          </a:lstStyle>
          <a:p>
            <a:pPr lvl="0">
              <a:defRPr sz="1800" b="0"/>
            </a:pPr>
            <a:r>
              <a:rPr sz="32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Waarom</a:t>
            </a:r>
            <a:r>
              <a:rPr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32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doen</a:t>
            </a:r>
            <a:r>
              <a:rPr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we </a:t>
            </a:r>
            <a:r>
              <a:rPr sz="32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</a:t>
            </a:r>
            <a:r>
              <a:rPr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</a:p>
        </p:txBody>
      </p:sp>
      <p:sp>
        <p:nvSpPr>
          <p:cNvPr id="66" name="Shape 66"/>
          <p:cNvSpPr/>
          <p:nvPr/>
        </p:nvSpPr>
        <p:spPr>
          <a:xfrm>
            <a:off x="2456383" y="4653135"/>
            <a:ext cx="4554761" cy="528794"/>
          </a:xfrm>
          <a:prstGeom prst="rect">
            <a:avLst/>
          </a:prstGeom>
          <a:solidFill>
            <a:srgbClr val="FFFFFF"/>
          </a:solidFill>
          <a:ln>
            <a:solidFill/>
          </a:ln>
        </p:spPr>
        <p:txBody>
          <a:bodyPr lIns="0" tIns="0" rIns="0" bIns="36000">
            <a:spAutoFit/>
          </a:bodyPr>
          <a:lstStyle>
            <a:lvl1pPr algn="ctr">
              <a:defRPr sz="3200" b="1"/>
            </a:lvl1pPr>
          </a:lstStyle>
          <a:p>
            <a:pPr lvl="0">
              <a:defRPr sz="1800" b="0"/>
            </a:pPr>
            <a:r>
              <a:rPr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Wat k</a:t>
            </a:r>
            <a:r>
              <a:rPr lang="nl-NL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</a:t>
            </a:r>
            <a:r>
              <a:rPr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 je </a:t>
            </a:r>
            <a:r>
              <a:rPr sz="32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ermee</a:t>
            </a:r>
            <a:r>
              <a:rPr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1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image1.jpg" descr="7526413372289135258782230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753600" cy="6905625"/>
          </a:xfrm>
          <a:prstGeom prst="rect">
            <a:avLst/>
          </a:prstGeom>
          <a:ln w="12700">
            <a:miter lim="400000"/>
            <a:headEnd/>
            <a:tailEnd/>
          </a:ln>
        </p:spPr>
      </p:pic>
      <p:sp>
        <p:nvSpPr>
          <p:cNvPr id="69" name="Shape 69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70" name="Shape 70"/>
          <p:cNvSpPr>
            <a:spLocks noGrp="1"/>
          </p:cNvSpPr>
          <p:nvPr>
            <p:ph type="body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/>
          <a:p>
            <a:pPr lvl="0"/>
            <a:endParaRPr dirty="0"/>
          </a:p>
        </p:txBody>
      </p:sp>
      <p:sp>
        <p:nvSpPr>
          <p:cNvPr id="71" name="Shape 71"/>
          <p:cNvSpPr/>
          <p:nvPr/>
        </p:nvSpPr>
        <p:spPr>
          <a:xfrm>
            <a:off x="251520" y="215939"/>
            <a:ext cx="8964488" cy="830997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ctr">
              <a:defRPr sz="6600" b="1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4800" b="1" dirty="0" err="1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Archeologie</a:t>
            </a:r>
            <a:r>
              <a:rPr sz="4800" b="1" dirty="0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</a:p>
        </p:txBody>
      </p:sp>
      <p:sp>
        <p:nvSpPr>
          <p:cNvPr id="72" name="Shape 72"/>
          <p:cNvSpPr/>
          <p:nvPr/>
        </p:nvSpPr>
        <p:spPr>
          <a:xfrm>
            <a:off x="2123729" y="3140967"/>
            <a:ext cx="5328592" cy="637849"/>
          </a:xfrm>
          <a:prstGeom prst="rect">
            <a:avLst/>
          </a:prstGeom>
          <a:solidFill>
            <a:srgbClr val="FFFFFF"/>
          </a:solidFill>
          <a:ln>
            <a:solidFill/>
          </a:ln>
        </p:spPr>
        <p:txBody>
          <a:bodyPr wrap="square" lIns="0" tIns="72000" rIns="0" bIns="72000">
            <a:spAutoFit/>
          </a:bodyPr>
          <a:lstStyle>
            <a:lvl1pPr algn="ctr">
              <a:defRPr sz="3200" b="1"/>
            </a:lvl1pPr>
          </a:lstStyle>
          <a:p>
            <a:pPr lvl="0">
              <a:defRPr sz="1800" b="0"/>
            </a:pPr>
            <a:r>
              <a:rPr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Wat zit </a:t>
            </a:r>
            <a:r>
              <a:rPr sz="32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</a:t>
            </a:r>
            <a:r>
              <a:rPr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 de </a:t>
            </a:r>
            <a:r>
              <a:rPr sz="32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grond</a:t>
            </a:r>
            <a:r>
              <a:rPr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</a:p>
        </p:txBody>
      </p:sp>
      <p:sp>
        <p:nvSpPr>
          <p:cNvPr id="73" name="Shape 73"/>
          <p:cNvSpPr/>
          <p:nvPr/>
        </p:nvSpPr>
        <p:spPr>
          <a:xfrm>
            <a:off x="629308" y="4795525"/>
            <a:ext cx="8208912" cy="386054"/>
          </a:xfrm>
          <a:prstGeom prst="rect">
            <a:avLst/>
          </a:prstGeom>
          <a:solidFill>
            <a:srgbClr val="FFFFFF"/>
          </a:solidFill>
          <a:ln>
            <a:solidFill/>
          </a:ln>
        </p:spPr>
        <p:txBody>
          <a:bodyPr wrap="square" lIns="108000" tIns="36000" rIns="0" bIns="72000" anchor="ctr">
            <a:spAutoFit/>
          </a:bodyPr>
          <a:lstStyle>
            <a:lvl1pPr>
              <a:defRPr sz="2400" b="1"/>
            </a:lvl1pPr>
          </a:lstStyle>
          <a:p>
            <a:pPr lvl="0">
              <a:defRPr sz="1800" b="0"/>
            </a:pPr>
            <a:r>
              <a:rPr sz="18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Archeologen</a:t>
            </a:r>
            <a:r>
              <a:rPr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18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maken</a:t>
            </a:r>
            <a:r>
              <a:rPr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18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onderscheid</a:t>
            </a:r>
            <a:r>
              <a:rPr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18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tussen</a:t>
            </a:r>
            <a:r>
              <a:rPr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18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drie</a:t>
            </a:r>
            <a:r>
              <a:rPr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18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soorten</a:t>
            </a:r>
            <a:r>
              <a:rPr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18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vondsten</a:t>
            </a:r>
            <a:endParaRPr sz="1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indefinite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1" animBg="1" advAuto="0"/>
      <p:bldP spid="73" grpId="2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image1.jpg" descr="7526413372289135258782230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753600" cy="6905625"/>
          </a:xfrm>
          <a:prstGeom prst="rect">
            <a:avLst/>
          </a:prstGeom>
          <a:ln w="12700">
            <a:miter lim="400000"/>
            <a:headEnd/>
            <a:tailEnd/>
          </a:ln>
        </p:spPr>
      </p:pic>
      <p:sp>
        <p:nvSpPr>
          <p:cNvPr id="76" name="Shape 76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 lvl="0"/>
            <a:endParaRPr dirty="0"/>
          </a:p>
        </p:txBody>
      </p:sp>
      <p:sp>
        <p:nvSpPr>
          <p:cNvPr id="77" name="Shape 77"/>
          <p:cNvSpPr>
            <a:spLocks noGrp="1"/>
          </p:cNvSpPr>
          <p:nvPr>
            <p:ph type="body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78" name="Shape 78"/>
          <p:cNvSpPr/>
          <p:nvPr/>
        </p:nvSpPr>
        <p:spPr>
          <a:xfrm>
            <a:off x="251520" y="232771"/>
            <a:ext cx="8964488" cy="830997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ctr">
              <a:defRPr sz="6600" b="1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4800" b="1" dirty="0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 </a:t>
            </a:r>
            <a:r>
              <a:rPr sz="4800" b="1" dirty="0" err="1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Artefacten</a:t>
            </a:r>
            <a:endParaRPr sz="4800" b="1" dirty="0">
              <a:effectLst>
                <a:outerShdw blurRad="38100" dist="38100" dir="2700000" rotWithShape="0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9" name="Shape 79"/>
          <p:cNvSpPr/>
          <p:nvPr/>
        </p:nvSpPr>
        <p:spPr>
          <a:xfrm>
            <a:off x="3203849" y="2043514"/>
            <a:ext cx="2952328" cy="565146"/>
          </a:xfrm>
          <a:prstGeom prst="rect">
            <a:avLst/>
          </a:prstGeom>
          <a:solidFill>
            <a:srgbClr val="FFFFFF"/>
          </a:solidFill>
          <a:ln>
            <a:solidFill/>
          </a:ln>
        </p:spPr>
        <p:txBody>
          <a:bodyPr wrap="square" lIns="0" tIns="0" rIns="0" bIns="72000">
            <a:spAutoFit/>
          </a:bodyPr>
          <a:lstStyle>
            <a:lvl1pPr algn="ctr">
              <a:defRPr sz="3200" b="1"/>
            </a:lvl1pPr>
          </a:lstStyle>
          <a:p>
            <a:pPr lvl="0">
              <a:defRPr sz="1800" b="0"/>
            </a:pPr>
            <a:r>
              <a:rPr sz="32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Voorwerpen</a:t>
            </a:r>
            <a:endParaRPr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80" name="image2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558981">
            <a:off x="966348" y="4452899"/>
            <a:ext cx="2626569" cy="1749952"/>
          </a:xfrm>
          <a:prstGeom prst="rect">
            <a:avLst/>
          </a:prstGeom>
          <a:ln w="12700">
            <a:miter lim="400000"/>
            <a:headEnd/>
            <a:tailEnd/>
          </a:ln>
        </p:spPr>
      </p:pic>
      <p:pic>
        <p:nvPicPr>
          <p:cNvPr id="81" name="image3.jpg"/>
          <p:cNvPicPr/>
          <p:nvPr/>
        </p:nvPicPr>
        <p:blipFill>
          <a:blip r:embed="rId4"/>
          <a:stretch>
            <a:fillRect/>
          </a:stretch>
        </p:blipFill>
        <p:spPr>
          <a:xfrm rot="1010341">
            <a:off x="6474045" y="2455124"/>
            <a:ext cx="2017582" cy="1916703"/>
          </a:xfrm>
          <a:prstGeom prst="rect">
            <a:avLst/>
          </a:prstGeom>
          <a:ln w="12700">
            <a:miter lim="400000"/>
            <a:headEnd/>
            <a:tailEnd/>
          </a:ln>
        </p:spPr>
      </p:pic>
      <p:pic>
        <p:nvPicPr>
          <p:cNvPr id="82" name="image4.jpg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64713" y="3137552"/>
            <a:ext cx="2374613" cy="2374613"/>
          </a:xfrm>
          <a:prstGeom prst="rect">
            <a:avLst/>
          </a:prstGeom>
          <a:ln w="12700">
            <a:miter lim="400000"/>
            <a:headEnd/>
            <a:tailEnd/>
          </a:ln>
        </p:spPr>
      </p:pic>
      <p:pic>
        <p:nvPicPr>
          <p:cNvPr id="83" name="image5.jpg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735529">
            <a:off x="591212" y="2452315"/>
            <a:ext cx="2707263" cy="1746621"/>
          </a:xfrm>
          <a:prstGeom prst="rect">
            <a:avLst/>
          </a:prstGeom>
          <a:ln w="12700">
            <a:miter lim="400000"/>
            <a:headEnd/>
            <a:tailEnd/>
          </a:ln>
        </p:spPr>
      </p:pic>
      <p:pic>
        <p:nvPicPr>
          <p:cNvPr id="84" name="image6.png"/>
          <p:cNvPicPr/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898488">
            <a:off x="5880596" y="4274901"/>
            <a:ext cx="1734886" cy="2432550"/>
          </a:xfrm>
          <a:prstGeom prst="rect">
            <a:avLst/>
          </a:prstGeom>
          <a:ln w="12700">
            <a:miter lim="4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indefinite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indefinite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indefinite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indefinite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indefinite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1" animBg="1" advAuto="0"/>
      <p:bldP spid="80" grpId="2" animBg="1" advAuto="0"/>
      <p:bldP spid="81" grpId="3" animBg="1" advAuto="0"/>
      <p:bldP spid="82" grpId="5" animBg="1" advAuto="0"/>
      <p:bldP spid="83" grpId="4" animBg="1" advAuto="0"/>
      <p:bldP spid="84" grpId="6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image1.jpg" descr="7526413372289135258782230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753600" cy="6905625"/>
          </a:xfrm>
          <a:prstGeom prst="rect">
            <a:avLst/>
          </a:prstGeom>
          <a:ln w="12700">
            <a:miter lim="400000"/>
            <a:headEnd/>
            <a:tailEnd/>
          </a:ln>
        </p:spPr>
      </p:pic>
      <p:pic>
        <p:nvPicPr>
          <p:cNvPr id="87" name="image7.jpg" descr="Afbeeldingsresultaat voor plantaardige resten archeologie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974429">
            <a:off x="6403664" y="3026242"/>
            <a:ext cx="2064422" cy="2064423"/>
          </a:xfrm>
          <a:prstGeom prst="rect">
            <a:avLst/>
          </a:prstGeom>
          <a:ln w="12700">
            <a:miter lim="400000"/>
            <a:headEnd/>
            <a:tailEnd/>
          </a:ln>
        </p:spPr>
      </p:pic>
      <p:sp>
        <p:nvSpPr>
          <p:cNvPr id="88" name="Shape 88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 lvl="0"/>
            <a:endParaRPr dirty="0"/>
          </a:p>
        </p:txBody>
      </p:sp>
      <p:sp>
        <p:nvSpPr>
          <p:cNvPr id="89" name="Shape 89"/>
          <p:cNvSpPr>
            <a:spLocks noGrp="1"/>
          </p:cNvSpPr>
          <p:nvPr>
            <p:ph type="body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90" name="Shape 90"/>
          <p:cNvSpPr/>
          <p:nvPr/>
        </p:nvSpPr>
        <p:spPr>
          <a:xfrm>
            <a:off x="251520" y="260647"/>
            <a:ext cx="8964488" cy="830997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ctr">
              <a:defRPr sz="6600" b="1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4800" b="1" dirty="0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 </a:t>
            </a:r>
            <a:r>
              <a:rPr sz="4800" b="1" dirty="0" err="1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Ecofacten</a:t>
            </a:r>
            <a:endParaRPr sz="4800" b="1" dirty="0">
              <a:effectLst>
                <a:outerShdw blurRad="38100" dist="38100" dir="2700000" rotWithShape="0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1" name="Shape 91"/>
          <p:cNvSpPr/>
          <p:nvPr/>
        </p:nvSpPr>
        <p:spPr>
          <a:xfrm>
            <a:off x="2267745" y="2060848"/>
            <a:ext cx="4824536" cy="528794"/>
          </a:xfrm>
          <a:prstGeom prst="rect">
            <a:avLst/>
          </a:prstGeom>
          <a:solidFill>
            <a:srgbClr val="FFFFFF"/>
          </a:solidFill>
          <a:ln>
            <a:solidFill/>
          </a:ln>
        </p:spPr>
        <p:txBody>
          <a:bodyPr wrap="square" lIns="0" tIns="0" rIns="0" bIns="36000">
            <a:spAutoFit/>
          </a:bodyPr>
          <a:lstStyle>
            <a:lvl1pPr algn="ctr">
              <a:defRPr sz="3200" b="1"/>
            </a:lvl1pPr>
          </a:lstStyle>
          <a:p>
            <a:pPr lvl="0">
              <a:defRPr sz="1800" b="0"/>
            </a:pPr>
            <a:r>
              <a:rPr sz="32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Plantaardige</a:t>
            </a:r>
            <a:r>
              <a:rPr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32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resten</a:t>
            </a:r>
            <a:endParaRPr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92" name="image8.jpg" descr="Afbeeldingsresultaat voor botten archeologie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217253">
            <a:off x="3020082" y="3972886"/>
            <a:ext cx="3447518" cy="2292600"/>
          </a:xfrm>
          <a:prstGeom prst="rect">
            <a:avLst/>
          </a:prstGeom>
          <a:ln w="12700">
            <a:miter lim="400000"/>
            <a:headEnd/>
            <a:tailEnd/>
          </a:ln>
        </p:spPr>
      </p:pic>
      <p:pic>
        <p:nvPicPr>
          <p:cNvPr id="93" name="image9.png" descr="Afbeeldingsresultaat voor verkoolde resten archeologie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388">
            <a:off x="595549" y="2727785"/>
            <a:ext cx="2750404" cy="2064420"/>
          </a:xfrm>
          <a:prstGeom prst="rect">
            <a:avLst/>
          </a:prstGeom>
          <a:ln w="12700">
            <a:miter lim="4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indefinite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indefinite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indefinite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2" animBg="1" advAuto="0"/>
      <p:bldP spid="91" grpId="1" animBg="1" advAuto="0"/>
      <p:bldP spid="92" grpId="3" animBg="1" advAuto="0"/>
      <p:bldP spid="93" grpId="4" animBg="1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image1.jpg" descr="7526413372289135258782230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753600" cy="6905625"/>
          </a:xfrm>
          <a:prstGeom prst="rect">
            <a:avLst/>
          </a:prstGeom>
          <a:ln w="12700">
            <a:miter lim="400000"/>
            <a:headEnd/>
            <a:tailEnd/>
          </a:ln>
        </p:spPr>
      </p:pic>
      <p:sp>
        <p:nvSpPr>
          <p:cNvPr id="96" name="Shape 96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 lvl="0"/>
            <a:endParaRPr dirty="0"/>
          </a:p>
        </p:txBody>
      </p:sp>
      <p:sp>
        <p:nvSpPr>
          <p:cNvPr id="97" name="Shape 97"/>
          <p:cNvSpPr>
            <a:spLocks noGrp="1"/>
          </p:cNvSpPr>
          <p:nvPr>
            <p:ph type="body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98" name="Shape 98"/>
          <p:cNvSpPr/>
          <p:nvPr/>
        </p:nvSpPr>
        <p:spPr>
          <a:xfrm>
            <a:off x="251520" y="232771"/>
            <a:ext cx="8964488" cy="830997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ctr">
              <a:defRPr sz="6600" b="1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4800" b="1" dirty="0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3. </a:t>
            </a:r>
            <a:r>
              <a:rPr sz="4800" b="1" dirty="0" err="1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Grondsporen</a:t>
            </a:r>
            <a:endParaRPr sz="4800" b="1" dirty="0">
              <a:effectLst>
                <a:outerShdw blurRad="38100" dist="38100" dir="2700000" rotWithShape="0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9" name="Shape 99"/>
          <p:cNvSpPr/>
          <p:nvPr/>
        </p:nvSpPr>
        <p:spPr>
          <a:xfrm>
            <a:off x="1619672" y="2060846"/>
            <a:ext cx="6192688" cy="528794"/>
          </a:xfrm>
          <a:prstGeom prst="rect">
            <a:avLst/>
          </a:prstGeom>
          <a:solidFill>
            <a:srgbClr val="FFFFFF"/>
          </a:solidFill>
          <a:ln>
            <a:solidFill/>
          </a:ln>
        </p:spPr>
        <p:txBody>
          <a:bodyPr wrap="square" lIns="0" tIns="0" rIns="0" bIns="36000">
            <a:spAutoFit/>
          </a:bodyPr>
          <a:lstStyle>
            <a:lvl1pPr algn="ctr">
              <a:defRPr sz="3200" b="1"/>
            </a:lvl1pPr>
          </a:lstStyle>
          <a:p>
            <a:pPr lvl="0">
              <a:defRPr sz="1800" b="0"/>
            </a:pPr>
            <a:r>
              <a:rPr sz="32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Verkleuringen</a:t>
            </a:r>
            <a:r>
              <a:rPr lang="nl-NL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 de grond</a:t>
            </a:r>
            <a:r>
              <a:rPr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pic>
        <p:nvPicPr>
          <p:cNvPr id="100" name="image10.jpg"/>
          <p:cNvPicPr/>
          <p:nvPr/>
        </p:nvPicPr>
        <p:blipFill>
          <a:blip r:embed="rId3"/>
          <a:stretch>
            <a:fillRect/>
          </a:stretch>
        </p:blipFill>
        <p:spPr>
          <a:xfrm>
            <a:off x="4427983" y="3609728"/>
            <a:ext cx="3100244" cy="2296477"/>
          </a:xfrm>
          <a:prstGeom prst="rect">
            <a:avLst/>
          </a:prstGeom>
          <a:ln w="12700">
            <a:miter lim="400000"/>
            <a:headEnd/>
            <a:tailEnd/>
          </a:ln>
        </p:spPr>
      </p:pic>
      <p:pic>
        <p:nvPicPr>
          <p:cNvPr id="101" name="image11.jpeg"/>
          <p:cNvPicPr/>
          <p:nvPr/>
        </p:nvPicPr>
        <p:blipFill>
          <a:blip r:embed="rId4"/>
          <a:stretch>
            <a:fillRect/>
          </a:stretch>
        </p:blipFill>
        <p:spPr>
          <a:xfrm>
            <a:off x="1763689" y="3609728"/>
            <a:ext cx="1979461" cy="2929601"/>
          </a:xfrm>
          <a:prstGeom prst="rect">
            <a:avLst/>
          </a:prstGeom>
          <a:ln w="12700">
            <a:miter lim="4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indefinite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indefinite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1" animBg="1" advAuto="0"/>
      <p:bldP spid="100" grpId="2" animBg="1" advAuto="0"/>
      <p:bldP spid="101" grpId="3" animBg="1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image1.jpg" descr="7526413372289135258782230"/>
          <p:cNvPicPr/>
          <p:nvPr/>
        </p:nvPicPr>
        <p:blipFill>
          <a:blip r:embed="rId2"/>
          <a:stretch>
            <a:fillRect/>
          </a:stretch>
        </p:blipFill>
        <p:spPr>
          <a:xfrm>
            <a:off x="-36512" y="0"/>
            <a:ext cx="9753600" cy="6905625"/>
          </a:xfrm>
          <a:prstGeom prst="rect">
            <a:avLst/>
          </a:prstGeom>
          <a:ln w="12700">
            <a:miter lim="400000"/>
            <a:headEnd/>
            <a:tailEnd/>
          </a:ln>
        </p:spPr>
      </p:pic>
      <p:sp>
        <p:nvSpPr>
          <p:cNvPr id="104" name="Shape 104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 lvl="0"/>
            <a:endParaRPr dirty="0"/>
          </a:p>
        </p:txBody>
      </p:sp>
      <p:sp>
        <p:nvSpPr>
          <p:cNvPr id="105" name="Shape 105"/>
          <p:cNvSpPr>
            <a:spLocks noGrp="1"/>
          </p:cNvSpPr>
          <p:nvPr>
            <p:ph type="body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/>
          <a:p>
            <a:pPr lvl="0"/>
            <a:endParaRPr dirty="0"/>
          </a:p>
        </p:txBody>
      </p:sp>
      <p:sp>
        <p:nvSpPr>
          <p:cNvPr id="106" name="Shape 106"/>
          <p:cNvSpPr/>
          <p:nvPr/>
        </p:nvSpPr>
        <p:spPr>
          <a:xfrm>
            <a:off x="251520" y="232771"/>
            <a:ext cx="8964488" cy="830997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ctr">
              <a:defRPr sz="6600" b="1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4800" b="1" dirty="0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Welk </a:t>
            </a:r>
            <a:r>
              <a:rPr sz="4800" b="1" dirty="0" err="1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verhaal</a:t>
            </a:r>
            <a:r>
              <a:rPr sz="4800" b="1" dirty="0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</a:p>
        </p:txBody>
      </p:sp>
      <p:pic>
        <p:nvPicPr>
          <p:cNvPr id="107" name="image12.jpg" descr="C:\Users\APUTT\Desktop\F_B35593_A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40304" y="4387384"/>
            <a:ext cx="1623696" cy="1907541"/>
          </a:xfrm>
          <a:prstGeom prst="rect">
            <a:avLst/>
          </a:prstGeom>
          <a:ln w="12700">
            <a:miter lim="400000"/>
            <a:headEnd/>
            <a:tailEnd/>
          </a:ln>
        </p:spPr>
      </p:pic>
      <p:grpSp>
        <p:nvGrpSpPr>
          <p:cNvPr id="110" name="Group 110"/>
          <p:cNvGrpSpPr/>
          <p:nvPr/>
        </p:nvGrpSpPr>
        <p:grpSpPr>
          <a:xfrm>
            <a:off x="6588224" y="3412731"/>
            <a:ext cx="2349419" cy="1069341"/>
            <a:chOff x="0" y="-105953"/>
            <a:chExt cx="2077631" cy="1069339"/>
          </a:xfrm>
        </p:grpSpPr>
        <p:sp>
          <p:nvSpPr>
            <p:cNvPr id="108" name="Shape 108"/>
            <p:cNvSpPr/>
            <p:nvPr/>
          </p:nvSpPr>
          <p:spPr>
            <a:xfrm>
              <a:off x="0" y="0"/>
              <a:ext cx="2077632" cy="9633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16734"/>
                  </a:lnTo>
                  <a:lnTo>
                    <a:pt x="9000" y="16734"/>
                  </a:lnTo>
                  <a:lnTo>
                    <a:pt x="8980" y="21600"/>
                  </a:lnTo>
                  <a:lnTo>
                    <a:pt x="3600" y="16734"/>
                  </a:lnTo>
                  <a:lnTo>
                    <a:pt x="0" y="16734"/>
                  </a:lnTo>
                  <a:lnTo>
                    <a:pt x="0" y="9762"/>
                  </a:lnTo>
                  <a:close/>
                </a:path>
              </a:pathLst>
            </a:custGeom>
            <a:solidFill>
              <a:srgbClr val="FFFFFF"/>
            </a:solidFill>
            <a:ln w="25400" cap="flat">
              <a:solidFill>
                <a:srgbClr val="000000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1400"/>
              </a:pPr>
              <a:endParaRPr/>
            </a:p>
          </p:txBody>
        </p:sp>
        <p:sp>
          <p:nvSpPr>
            <p:cNvPr id="109" name="Shape 109"/>
            <p:cNvSpPr/>
            <p:nvPr/>
          </p:nvSpPr>
          <p:spPr>
            <a:xfrm>
              <a:off x="0" y="-105954"/>
              <a:ext cx="2077632" cy="95828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/>
              <a:r>
                <a:rPr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Je </a:t>
              </a:r>
              <a:r>
                <a:rPr sz="12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kon</a:t>
              </a:r>
              <a:r>
                <a:rPr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sz="12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mij</a:t>
              </a:r>
              <a:r>
                <a:rPr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sz="12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bestellen</a:t>
              </a:r>
              <a:r>
                <a:rPr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in </a:t>
              </a:r>
              <a:r>
                <a:rPr sz="12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een</a:t>
              </a:r>
              <a:r>
                <a:rPr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café. </a:t>
              </a:r>
              <a:r>
                <a:rPr sz="12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Uit</a:t>
              </a:r>
              <a:r>
                <a:rPr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sz="12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mij</a:t>
              </a:r>
              <a:r>
                <a:rPr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sz="12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werd</a:t>
              </a:r>
              <a:r>
                <a:rPr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bier</a:t>
              </a:r>
              <a:r>
                <a:rPr lang="nl-NL"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,</a:t>
              </a:r>
              <a:r>
                <a:rPr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sz="12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wijn</a:t>
              </a:r>
              <a:r>
                <a:rPr lang="nl-NL"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en olie</a:t>
              </a:r>
              <a:r>
                <a:rPr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sz="1200" dirty="0" err="1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geschonken</a:t>
              </a:r>
              <a:r>
                <a:rPr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.</a:t>
              </a:r>
            </a:p>
          </p:txBody>
        </p:sp>
      </p:grpSp>
      <p:pic>
        <p:nvPicPr>
          <p:cNvPr id="111" name="pasted-image.tif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1560" y="4482073"/>
            <a:ext cx="2376265" cy="2088870"/>
          </a:xfrm>
          <a:prstGeom prst="rect">
            <a:avLst/>
          </a:prstGeom>
          <a:ln w="12700">
            <a:miter lim="400000"/>
            <a:headEnd/>
            <a:tailEnd/>
          </a:ln>
        </p:spPr>
      </p:pic>
      <p:pic>
        <p:nvPicPr>
          <p:cNvPr id="113" name="pasted-image.png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03848" y="2208097"/>
            <a:ext cx="2246305" cy="1684729"/>
          </a:xfrm>
          <a:prstGeom prst="rect">
            <a:avLst/>
          </a:prstGeom>
          <a:ln w="12700">
            <a:miter lim="400000"/>
            <a:headEnd/>
            <a:tailEnd/>
          </a:ln>
        </p:spPr>
      </p:pic>
      <p:sp>
        <p:nvSpPr>
          <p:cNvPr id="4" name="Rechthoekige toelichting 3"/>
          <p:cNvSpPr/>
          <p:nvPr/>
        </p:nvSpPr>
        <p:spPr>
          <a:xfrm>
            <a:off x="2745040" y="4167932"/>
            <a:ext cx="2131760" cy="461663"/>
          </a:xfrm>
          <a:prstGeom prst="wedgeRectCallout">
            <a:avLst>
              <a:gd name="adj1" fmla="val -45949"/>
              <a:gd name="adj2" fmla="val 8523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lvl="0" algn="l" rtl="0" latinLnBrk="1" hangingPunct="0"/>
            <a:r>
              <a:rPr lang="nl-NL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 zwommen dolfijnen in Brabant. </a:t>
            </a:r>
          </a:p>
        </p:txBody>
      </p:sp>
      <p:sp>
        <p:nvSpPr>
          <p:cNvPr id="5" name="Rechthoekige toelichting 4"/>
          <p:cNvSpPr/>
          <p:nvPr/>
        </p:nvSpPr>
        <p:spPr>
          <a:xfrm flipH="1">
            <a:off x="2375756" y="1884933"/>
            <a:ext cx="1332148" cy="646329"/>
          </a:xfrm>
          <a:prstGeom prst="wedgeRectCallout">
            <a:avLst>
              <a:gd name="adj1" fmla="val -35209"/>
              <a:gd name="adj2" fmla="val 8362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lvl="0" algn="l" rtl="0" latinLnBrk="1" hangingPunct="0"/>
            <a:r>
              <a:rPr lang="nl-NL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de Romeinse tijd stond hier </a:t>
            </a:r>
            <a:br>
              <a:rPr lang="nl-NL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nl-NL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een huis.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indefinite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" grpId="1" animBg="1" advAuto="0"/>
      <p:bldP spid="110" grpId="2" animBg="1" advAuto="0"/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image1.jpg" descr="7526413372289135258782230"/>
          <p:cNvPicPr/>
          <p:nvPr/>
        </p:nvPicPr>
        <p:blipFill>
          <a:blip r:embed="rId2"/>
          <a:stretch>
            <a:fillRect/>
          </a:stretch>
        </p:blipFill>
        <p:spPr>
          <a:xfrm>
            <a:off x="-36512" y="0"/>
            <a:ext cx="9753600" cy="6905625"/>
          </a:xfrm>
          <a:prstGeom prst="rect">
            <a:avLst/>
          </a:prstGeom>
          <a:ln w="12700">
            <a:miter lim="400000"/>
            <a:headEnd/>
            <a:tailEnd/>
          </a:ln>
        </p:spPr>
      </p:pic>
      <p:sp>
        <p:nvSpPr>
          <p:cNvPr id="117" name="Shape 117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 lvl="0"/>
            <a:endParaRPr dirty="0"/>
          </a:p>
        </p:txBody>
      </p:sp>
      <p:sp>
        <p:nvSpPr>
          <p:cNvPr id="118" name="Shape 118"/>
          <p:cNvSpPr>
            <a:spLocks noGrp="1"/>
          </p:cNvSpPr>
          <p:nvPr>
            <p:ph type="body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/>
          <a:p>
            <a:pPr lvl="0"/>
            <a:endParaRPr dirty="0"/>
          </a:p>
        </p:txBody>
      </p:sp>
      <p:sp>
        <p:nvSpPr>
          <p:cNvPr id="119" name="Shape 119"/>
          <p:cNvSpPr/>
          <p:nvPr/>
        </p:nvSpPr>
        <p:spPr>
          <a:xfrm>
            <a:off x="251520" y="260647"/>
            <a:ext cx="8964488" cy="830997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ctr">
              <a:defRPr sz="6600" b="1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4800" b="1" dirty="0"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Brielle?</a:t>
            </a:r>
          </a:p>
        </p:txBody>
      </p:sp>
      <p:pic>
        <p:nvPicPr>
          <p:cNvPr id="6" name="Afbeelding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2602" y="5013843"/>
            <a:ext cx="4635662" cy="180237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Afbeelding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2602" y="3501260"/>
            <a:ext cx="4635662" cy="151258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Afbeelding 7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2602" y="2276872"/>
            <a:ext cx="4635662" cy="12348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 panose="020F0502020204030204"/>
            <a:ea typeface="Calibri" panose="020F0502020204030204"/>
            <a:cs typeface="Calibri" panose="020F0502020204030204"/>
            <a:sym typeface="Calibri" panose="020F0502020204030204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 panose="020F0502020204030204"/>
            <a:ea typeface="Calibri" panose="020F0502020204030204"/>
            <a:cs typeface="Calibri" panose="020F0502020204030204"/>
            <a:sym typeface="Calibri" panose="020F0502020204030204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 panose="020F0502020204030204"/>
            <a:ea typeface="Calibri" panose="020F0502020204030204"/>
            <a:cs typeface="Calibri" panose="020F0502020204030204"/>
            <a:sym typeface="Calibri" panose="020F0502020204030204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 panose="020F0502020204030204"/>
            <a:ea typeface="Calibri" panose="020F0502020204030204"/>
            <a:cs typeface="Calibri" panose="020F0502020204030204"/>
            <a:sym typeface="Calibri" panose="020F0502020204030204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194</Words>
  <Application>Microsoft Office PowerPoint</Application>
  <PresentationFormat>Diavoorstelling (4:3)</PresentationFormat>
  <Paragraphs>27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Arial</vt:lpstr>
      <vt:lpstr>Avenir Roman</vt:lpstr>
      <vt:lpstr>Calibri</vt:lpstr>
      <vt:lpstr>Verdana</vt:lpstr>
      <vt:lpstr>Default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Moor, Karen de</dc:creator>
  <cp:lastModifiedBy>Karen de Moor</cp:lastModifiedBy>
  <cp:revision>12</cp:revision>
  <dcterms:created xsi:type="dcterms:W3CDTF">2024-11-01T12:43:24Z</dcterms:created>
  <dcterms:modified xsi:type="dcterms:W3CDTF">2024-11-01T12:53:30Z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09A7942C75D4475A885B2D19E0A94451_13</vt:lpwstr>
  </property>
  <property fmtid="{D5CDD505-2E9C-101B-9397-08002B2CF9AE}" pid="3" name="KSOProductBuildVer">
    <vt:lpwstr>1033-12.2.0.18586</vt:lpwstr>
  </property>
</Properties>
</file>