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9" r:id="rId8"/>
    <p:sldId id="267" r:id="rId9"/>
    <p:sldId id="263" r:id="rId10"/>
    <p:sldId id="264" r:id="rId11"/>
    <p:sldId id="265"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58"/>
    <p:restoredTop sz="94620"/>
  </p:normalViewPr>
  <p:slideViewPr>
    <p:cSldViewPr snapToGrid="0" snapToObjects="1">
      <p:cViewPr varScale="1">
        <p:scale>
          <a:sx n="109" d="100"/>
          <a:sy n="109" d="100"/>
        </p:scale>
        <p:origin x="-36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sv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svg"/><Relationship Id="rId1" Type="http://schemas.openxmlformats.org/officeDocument/2006/relationships/image" Target="../media/image16.png"/><Relationship Id="rId6" Type="http://schemas.openxmlformats.org/officeDocument/2006/relationships/image" Target="../media/image20.sv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12E54-55DA-44EF-B4DD-415A65EDED17}"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46DA1A0B-BDE6-41EE-B3B8-CE0B9DF43D90}">
      <dgm:prSet/>
      <dgm:spPr/>
      <dgm:t>
        <a:bodyPr/>
        <a:lstStyle/>
        <a:p>
          <a:r>
            <a:rPr lang="nl-NL"/>
            <a:t>Oude kist uit 17</a:t>
          </a:r>
          <a:r>
            <a:rPr lang="nl-NL" baseline="30000"/>
            <a:t>e</a:t>
          </a:r>
          <a:r>
            <a:rPr lang="nl-NL"/>
            <a:t> eeuw gevonden</a:t>
          </a:r>
          <a:endParaRPr lang="en-US"/>
        </a:p>
      </dgm:t>
    </dgm:pt>
    <dgm:pt modelId="{E65DD484-E5CF-42FF-B7AD-5CFC32B63FB7}" type="parTrans" cxnId="{91376956-D733-4964-9EBD-6F36FDE149E2}">
      <dgm:prSet/>
      <dgm:spPr/>
      <dgm:t>
        <a:bodyPr/>
        <a:lstStyle/>
        <a:p>
          <a:endParaRPr lang="en-US"/>
        </a:p>
      </dgm:t>
    </dgm:pt>
    <dgm:pt modelId="{59177B3E-4B64-4643-B591-D6B4A4E8AC7E}" type="sibTrans" cxnId="{91376956-D733-4964-9EBD-6F36FDE149E2}">
      <dgm:prSet phldrT="1" phldr="0"/>
      <dgm:spPr/>
      <dgm:t>
        <a:bodyPr/>
        <a:lstStyle/>
        <a:p>
          <a:r>
            <a:rPr lang="en-US"/>
            <a:t>1</a:t>
          </a:r>
        </a:p>
      </dgm:t>
    </dgm:pt>
    <dgm:pt modelId="{B179EE6D-B0A4-487C-A526-C66850F941DC}">
      <dgm:prSet/>
      <dgm:spPr/>
      <dgm:t>
        <a:bodyPr/>
        <a:lstStyle/>
        <a:p>
          <a:r>
            <a:rPr lang="nl-NL"/>
            <a:t>Dagboekfragmenten van een matroos</a:t>
          </a:r>
          <a:endParaRPr lang="en-US"/>
        </a:p>
      </dgm:t>
    </dgm:pt>
    <dgm:pt modelId="{4B9DD1EE-A70D-4739-B9B5-A211ED0ADF41}" type="parTrans" cxnId="{60026B8E-6AFE-4738-90E6-E52ED91A9787}">
      <dgm:prSet/>
      <dgm:spPr/>
      <dgm:t>
        <a:bodyPr/>
        <a:lstStyle/>
        <a:p>
          <a:endParaRPr lang="en-US"/>
        </a:p>
      </dgm:t>
    </dgm:pt>
    <dgm:pt modelId="{E8DACDB2-9DBD-4CE5-AEF3-5929082751F1}" type="sibTrans" cxnId="{60026B8E-6AFE-4738-90E6-E52ED91A9787}">
      <dgm:prSet phldrT="2" phldr="0"/>
      <dgm:spPr/>
      <dgm:t>
        <a:bodyPr/>
        <a:lstStyle/>
        <a:p>
          <a:r>
            <a:rPr lang="en-US"/>
            <a:t>2</a:t>
          </a:r>
        </a:p>
      </dgm:t>
    </dgm:pt>
    <dgm:pt modelId="{A2CA84D6-3BE2-4CC5-A4E1-AD28B696FAD2}">
      <dgm:prSet/>
      <dgm:spPr/>
      <dgm:t>
        <a:bodyPr/>
        <a:lstStyle/>
        <a:p>
          <a:r>
            <a:rPr lang="nl-NL"/>
            <a:t>Dilemmaspel spelen</a:t>
          </a:r>
          <a:endParaRPr lang="en-US"/>
        </a:p>
      </dgm:t>
    </dgm:pt>
    <dgm:pt modelId="{AFBD3709-0725-4066-9A72-A4B684AB040C}" type="parTrans" cxnId="{FE588179-8C85-4255-A4CA-F43F272DEC82}">
      <dgm:prSet/>
      <dgm:spPr/>
      <dgm:t>
        <a:bodyPr/>
        <a:lstStyle/>
        <a:p>
          <a:endParaRPr lang="en-US"/>
        </a:p>
      </dgm:t>
    </dgm:pt>
    <dgm:pt modelId="{A88B0B4C-6881-498D-94B3-0CC9A8BD9ADE}" type="sibTrans" cxnId="{FE588179-8C85-4255-A4CA-F43F272DEC82}">
      <dgm:prSet phldrT="3" phldr="0"/>
      <dgm:spPr/>
      <dgm:t>
        <a:bodyPr/>
        <a:lstStyle/>
        <a:p>
          <a:r>
            <a:rPr lang="en-US"/>
            <a:t>3</a:t>
          </a:r>
        </a:p>
      </dgm:t>
    </dgm:pt>
    <dgm:pt modelId="{BDA10A23-EB77-364E-936D-AA4F8BB98309}" type="pres">
      <dgm:prSet presAssocID="{EE912E54-55DA-44EF-B4DD-415A65EDED17}" presName="Name0" presStyleCnt="0">
        <dgm:presLayoutVars>
          <dgm:animLvl val="lvl"/>
          <dgm:resizeHandles val="exact"/>
        </dgm:presLayoutVars>
      </dgm:prSet>
      <dgm:spPr/>
      <dgm:t>
        <a:bodyPr/>
        <a:lstStyle/>
        <a:p>
          <a:endParaRPr lang="nl-NL"/>
        </a:p>
      </dgm:t>
    </dgm:pt>
    <dgm:pt modelId="{B61C7243-00F5-8841-9B68-CBF3B47DD1BB}" type="pres">
      <dgm:prSet presAssocID="{46DA1A0B-BDE6-41EE-B3B8-CE0B9DF43D90}" presName="compositeNode" presStyleCnt="0">
        <dgm:presLayoutVars>
          <dgm:bulletEnabled val="1"/>
        </dgm:presLayoutVars>
      </dgm:prSet>
      <dgm:spPr/>
    </dgm:pt>
    <dgm:pt modelId="{D543CE2C-45C6-2448-AFFA-632F111E35E5}" type="pres">
      <dgm:prSet presAssocID="{46DA1A0B-BDE6-41EE-B3B8-CE0B9DF43D90}" presName="bgRect" presStyleLbl="bgAccFollowNode1" presStyleIdx="0" presStyleCnt="3"/>
      <dgm:spPr/>
      <dgm:t>
        <a:bodyPr/>
        <a:lstStyle/>
        <a:p>
          <a:endParaRPr lang="nl-NL"/>
        </a:p>
      </dgm:t>
    </dgm:pt>
    <dgm:pt modelId="{074EA79B-B538-4348-85F4-48F12BC400B4}" type="pres">
      <dgm:prSet presAssocID="{59177B3E-4B64-4643-B591-D6B4A4E8AC7E}" presName="sibTransNodeCircle" presStyleLbl="alignNode1" presStyleIdx="0" presStyleCnt="6">
        <dgm:presLayoutVars>
          <dgm:chMax val="0"/>
          <dgm:bulletEnabled/>
        </dgm:presLayoutVars>
      </dgm:prSet>
      <dgm:spPr/>
      <dgm:t>
        <a:bodyPr/>
        <a:lstStyle/>
        <a:p>
          <a:endParaRPr lang="nl-NL"/>
        </a:p>
      </dgm:t>
    </dgm:pt>
    <dgm:pt modelId="{B98F7AC6-76C5-EE4B-83FC-3EE30C71D08A}" type="pres">
      <dgm:prSet presAssocID="{46DA1A0B-BDE6-41EE-B3B8-CE0B9DF43D90}" presName="bottomLine" presStyleLbl="alignNode1" presStyleIdx="1" presStyleCnt="6">
        <dgm:presLayoutVars/>
      </dgm:prSet>
      <dgm:spPr/>
    </dgm:pt>
    <dgm:pt modelId="{9871E486-B26B-1C4E-AE13-A1BFA1818301}" type="pres">
      <dgm:prSet presAssocID="{46DA1A0B-BDE6-41EE-B3B8-CE0B9DF43D90}" presName="nodeText" presStyleLbl="bgAccFollowNode1" presStyleIdx="0" presStyleCnt="3">
        <dgm:presLayoutVars>
          <dgm:bulletEnabled val="1"/>
        </dgm:presLayoutVars>
      </dgm:prSet>
      <dgm:spPr/>
      <dgm:t>
        <a:bodyPr/>
        <a:lstStyle/>
        <a:p>
          <a:endParaRPr lang="nl-NL"/>
        </a:p>
      </dgm:t>
    </dgm:pt>
    <dgm:pt modelId="{04B4F80E-E2B1-0845-B64D-D59DAF3612B8}" type="pres">
      <dgm:prSet presAssocID="{59177B3E-4B64-4643-B591-D6B4A4E8AC7E}" presName="sibTrans" presStyleCnt="0"/>
      <dgm:spPr/>
    </dgm:pt>
    <dgm:pt modelId="{D2504F69-8EEE-4242-899D-58DEB0044CA9}" type="pres">
      <dgm:prSet presAssocID="{B179EE6D-B0A4-487C-A526-C66850F941DC}" presName="compositeNode" presStyleCnt="0">
        <dgm:presLayoutVars>
          <dgm:bulletEnabled val="1"/>
        </dgm:presLayoutVars>
      </dgm:prSet>
      <dgm:spPr/>
    </dgm:pt>
    <dgm:pt modelId="{600AF270-4513-8842-A84A-87A689792525}" type="pres">
      <dgm:prSet presAssocID="{B179EE6D-B0A4-487C-A526-C66850F941DC}" presName="bgRect" presStyleLbl="bgAccFollowNode1" presStyleIdx="1" presStyleCnt="3"/>
      <dgm:spPr/>
      <dgm:t>
        <a:bodyPr/>
        <a:lstStyle/>
        <a:p>
          <a:endParaRPr lang="nl-NL"/>
        </a:p>
      </dgm:t>
    </dgm:pt>
    <dgm:pt modelId="{182AF214-A9CC-B34A-A598-7FA392DF9A95}" type="pres">
      <dgm:prSet presAssocID="{E8DACDB2-9DBD-4CE5-AEF3-5929082751F1}" presName="sibTransNodeCircle" presStyleLbl="alignNode1" presStyleIdx="2" presStyleCnt="6">
        <dgm:presLayoutVars>
          <dgm:chMax val="0"/>
          <dgm:bulletEnabled/>
        </dgm:presLayoutVars>
      </dgm:prSet>
      <dgm:spPr/>
      <dgm:t>
        <a:bodyPr/>
        <a:lstStyle/>
        <a:p>
          <a:endParaRPr lang="nl-NL"/>
        </a:p>
      </dgm:t>
    </dgm:pt>
    <dgm:pt modelId="{72884512-6271-8649-89CC-8EABDE5628FF}" type="pres">
      <dgm:prSet presAssocID="{B179EE6D-B0A4-487C-A526-C66850F941DC}" presName="bottomLine" presStyleLbl="alignNode1" presStyleIdx="3" presStyleCnt="6">
        <dgm:presLayoutVars/>
      </dgm:prSet>
      <dgm:spPr/>
    </dgm:pt>
    <dgm:pt modelId="{5BFC41AA-4735-EA46-A8E2-5E17FC2F0B12}" type="pres">
      <dgm:prSet presAssocID="{B179EE6D-B0A4-487C-A526-C66850F941DC}" presName="nodeText" presStyleLbl="bgAccFollowNode1" presStyleIdx="1" presStyleCnt="3">
        <dgm:presLayoutVars>
          <dgm:bulletEnabled val="1"/>
        </dgm:presLayoutVars>
      </dgm:prSet>
      <dgm:spPr/>
      <dgm:t>
        <a:bodyPr/>
        <a:lstStyle/>
        <a:p>
          <a:endParaRPr lang="nl-NL"/>
        </a:p>
      </dgm:t>
    </dgm:pt>
    <dgm:pt modelId="{CC623AEF-7939-AD4A-B898-66910D9D10F1}" type="pres">
      <dgm:prSet presAssocID="{E8DACDB2-9DBD-4CE5-AEF3-5929082751F1}" presName="sibTrans" presStyleCnt="0"/>
      <dgm:spPr/>
    </dgm:pt>
    <dgm:pt modelId="{04C9D59B-F9B1-0B43-9B37-C81FF10A9D3C}" type="pres">
      <dgm:prSet presAssocID="{A2CA84D6-3BE2-4CC5-A4E1-AD28B696FAD2}" presName="compositeNode" presStyleCnt="0">
        <dgm:presLayoutVars>
          <dgm:bulletEnabled val="1"/>
        </dgm:presLayoutVars>
      </dgm:prSet>
      <dgm:spPr/>
    </dgm:pt>
    <dgm:pt modelId="{ADBC0B90-1B83-BC44-886E-F5FD8FDFBB5D}" type="pres">
      <dgm:prSet presAssocID="{A2CA84D6-3BE2-4CC5-A4E1-AD28B696FAD2}" presName="bgRect" presStyleLbl="bgAccFollowNode1" presStyleIdx="2" presStyleCnt="3"/>
      <dgm:spPr/>
      <dgm:t>
        <a:bodyPr/>
        <a:lstStyle/>
        <a:p>
          <a:endParaRPr lang="nl-NL"/>
        </a:p>
      </dgm:t>
    </dgm:pt>
    <dgm:pt modelId="{BB0352E7-48C5-E24F-ACA5-41FAE15C48CB}" type="pres">
      <dgm:prSet presAssocID="{A88B0B4C-6881-498D-94B3-0CC9A8BD9ADE}" presName="sibTransNodeCircle" presStyleLbl="alignNode1" presStyleIdx="4" presStyleCnt="6">
        <dgm:presLayoutVars>
          <dgm:chMax val="0"/>
          <dgm:bulletEnabled/>
        </dgm:presLayoutVars>
      </dgm:prSet>
      <dgm:spPr/>
      <dgm:t>
        <a:bodyPr/>
        <a:lstStyle/>
        <a:p>
          <a:endParaRPr lang="nl-NL"/>
        </a:p>
      </dgm:t>
    </dgm:pt>
    <dgm:pt modelId="{AC108D58-DD6A-6C41-A540-A8A9CAB88F93}" type="pres">
      <dgm:prSet presAssocID="{A2CA84D6-3BE2-4CC5-A4E1-AD28B696FAD2}" presName="bottomLine" presStyleLbl="alignNode1" presStyleIdx="5" presStyleCnt="6">
        <dgm:presLayoutVars/>
      </dgm:prSet>
      <dgm:spPr/>
    </dgm:pt>
    <dgm:pt modelId="{193949CC-5896-194E-99D2-E11E26C2E7AB}" type="pres">
      <dgm:prSet presAssocID="{A2CA84D6-3BE2-4CC5-A4E1-AD28B696FAD2}" presName="nodeText" presStyleLbl="bgAccFollowNode1" presStyleIdx="2" presStyleCnt="3">
        <dgm:presLayoutVars>
          <dgm:bulletEnabled val="1"/>
        </dgm:presLayoutVars>
      </dgm:prSet>
      <dgm:spPr/>
      <dgm:t>
        <a:bodyPr/>
        <a:lstStyle/>
        <a:p>
          <a:endParaRPr lang="nl-NL"/>
        </a:p>
      </dgm:t>
    </dgm:pt>
  </dgm:ptLst>
  <dgm:cxnLst>
    <dgm:cxn modelId="{126F5DC0-104F-7248-9090-925F60E0227E}" type="presOf" srcId="{A2CA84D6-3BE2-4CC5-A4E1-AD28B696FAD2}" destId="{193949CC-5896-194E-99D2-E11E26C2E7AB}" srcOrd="1" destOrd="0" presId="urn:microsoft.com/office/officeart/2016/7/layout/BasicLinearProcessNumbered"/>
    <dgm:cxn modelId="{A09489C2-CAFF-E141-A65B-CE9654E21E37}" type="presOf" srcId="{A2CA84D6-3BE2-4CC5-A4E1-AD28B696FAD2}" destId="{ADBC0B90-1B83-BC44-886E-F5FD8FDFBB5D}" srcOrd="0" destOrd="0" presId="urn:microsoft.com/office/officeart/2016/7/layout/BasicLinearProcessNumbered"/>
    <dgm:cxn modelId="{F26F2D53-FA47-4A4F-A079-5B20C081B973}" type="presOf" srcId="{B179EE6D-B0A4-487C-A526-C66850F941DC}" destId="{600AF270-4513-8842-A84A-87A689792525}" srcOrd="0" destOrd="0" presId="urn:microsoft.com/office/officeart/2016/7/layout/BasicLinearProcessNumbered"/>
    <dgm:cxn modelId="{91376956-D733-4964-9EBD-6F36FDE149E2}" srcId="{EE912E54-55DA-44EF-B4DD-415A65EDED17}" destId="{46DA1A0B-BDE6-41EE-B3B8-CE0B9DF43D90}" srcOrd="0" destOrd="0" parTransId="{E65DD484-E5CF-42FF-B7AD-5CFC32B63FB7}" sibTransId="{59177B3E-4B64-4643-B591-D6B4A4E8AC7E}"/>
    <dgm:cxn modelId="{A6D32BC4-FCC3-604E-A870-75283A90C59D}" type="presOf" srcId="{59177B3E-4B64-4643-B591-D6B4A4E8AC7E}" destId="{074EA79B-B538-4348-85F4-48F12BC400B4}" srcOrd="0" destOrd="0" presId="urn:microsoft.com/office/officeart/2016/7/layout/BasicLinearProcessNumbered"/>
    <dgm:cxn modelId="{E4A230FF-00C4-EB4D-B127-181CC85C02EC}" type="presOf" srcId="{A88B0B4C-6881-498D-94B3-0CC9A8BD9ADE}" destId="{BB0352E7-48C5-E24F-ACA5-41FAE15C48CB}" srcOrd="0" destOrd="0" presId="urn:microsoft.com/office/officeart/2016/7/layout/BasicLinearProcessNumbered"/>
    <dgm:cxn modelId="{EBCCEE0A-E8B8-F44A-94BB-7720D4FE1EFA}" type="presOf" srcId="{46DA1A0B-BDE6-41EE-B3B8-CE0B9DF43D90}" destId="{9871E486-B26B-1C4E-AE13-A1BFA1818301}" srcOrd="1" destOrd="0" presId="urn:microsoft.com/office/officeart/2016/7/layout/BasicLinearProcessNumbered"/>
    <dgm:cxn modelId="{C29D2DB0-F2C4-D447-8192-AC270740F6A2}" type="presOf" srcId="{46DA1A0B-BDE6-41EE-B3B8-CE0B9DF43D90}" destId="{D543CE2C-45C6-2448-AFFA-632F111E35E5}" srcOrd="0" destOrd="0" presId="urn:microsoft.com/office/officeart/2016/7/layout/BasicLinearProcessNumbered"/>
    <dgm:cxn modelId="{1907D469-8D02-CB4D-B40D-BA2A5355B930}" type="presOf" srcId="{B179EE6D-B0A4-487C-A526-C66850F941DC}" destId="{5BFC41AA-4735-EA46-A8E2-5E17FC2F0B12}" srcOrd="1" destOrd="0" presId="urn:microsoft.com/office/officeart/2016/7/layout/BasicLinearProcessNumbered"/>
    <dgm:cxn modelId="{08F7D123-D484-7F48-920C-9EBD754357E3}" type="presOf" srcId="{EE912E54-55DA-44EF-B4DD-415A65EDED17}" destId="{BDA10A23-EB77-364E-936D-AA4F8BB98309}" srcOrd="0" destOrd="0" presId="urn:microsoft.com/office/officeart/2016/7/layout/BasicLinearProcessNumbered"/>
    <dgm:cxn modelId="{EBEAA286-4F14-CE46-AD1E-A22B0DCA1CE6}" type="presOf" srcId="{E8DACDB2-9DBD-4CE5-AEF3-5929082751F1}" destId="{182AF214-A9CC-B34A-A598-7FA392DF9A95}" srcOrd="0" destOrd="0" presId="urn:microsoft.com/office/officeart/2016/7/layout/BasicLinearProcessNumbered"/>
    <dgm:cxn modelId="{60026B8E-6AFE-4738-90E6-E52ED91A9787}" srcId="{EE912E54-55DA-44EF-B4DD-415A65EDED17}" destId="{B179EE6D-B0A4-487C-A526-C66850F941DC}" srcOrd="1" destOrd="0" parTransId="{4B9DD1EE-A70D-4739-B9B5-A211ED0ADF41}" sibTransId="{E8DACDB2-9DBD-4CE5-AEF3-5929082751F1}"/>
    <dgm:cxn modelId="{FE588179-8C85-4255-A4CA-F43F272DEC82}" srcId="{EE912E54-55DA-44EF-B4DD-415A65EDED17}" destId="{A2CA84D6-3BE2-4CC5-A4E1-AD28B696FAD2}" srcOrd="2" destOrd="0" parTransId="{AFBD3709-0725-4066-9A72-A4B684AB040C}" sibTransId="{A88B0B4C-6881-498D-94B3-0CC9A8BD9ADE}"/>
    <dgm:cxn modelId="{57003164-05E9-A14B-B38F-25814BE88B87}" type="presParOf" srcId="{BDA10A23-EB77-364E-936D-AA4F8BB98309}" destId="{B61C7243-00F5-8841-9B68-CBF3B47DD1BB}" srcOrd="0" destOrd="0" presId="urn:microsoft.com/office/officeart/2016/7/layout/BasicLinearProcessNumbered"/>
    <dgm:cxn modelId="{C89B7B0D-70AA-D649-9147-B1C93B758D03}" type="presParOf" srcId="{B61C7243-00F5-8841-9B68-CBF3B47DD1BB}" destId="{D543CE2C-45C6-2448-AFFA-632F111E35E5}" srcOrd="0" destOrd="0" presId="urn:microsoft.com/office/officeart/2016/7/layout/BasicLinearProcessNumbered"/>
    <dgm:cxn modelId="{D2194DE7-4DBB-F54F-A53B-103F70DF130F}" type="presParOf" srcId="{B61C7243-00F5-8841-9B68-CBF3B47DD1BB}" destId="{074EA79B-B538-4348-85F4-48F12BC400B4}" srcOrd="1" destOrd="0" presId="urn:microsoft.com/office/officeart/2016/7/layout/BasicLinearProcessNumbered"/>
    <dgm:cxn modelId="{7E948F32-103A-2F4F-94A7-3AA3A99618C3}" type="presParOf" srcId="{B61C7243-00F5-8841-9B68-CBF3B47DD1BB}" destId="{B98F7AC6-76C5-EE4B-83FC-3EE30C71D08A}" srcOrd="2" destOrd="0" presId="urn:microsoft.com/office/officeart/2016/7/layout/BasicLinearProcessNumbered"/>
    <dgm:cxn modelId="{D8B6FA19-214D-9940-9F2E-1F83E3EDB1E3}" type="presParOf" srcId="{B61C7243-00F5-8841-9B68-CBF3B47DD1BB}" destId="{9871E486-B26B-1C4E-AE13-A1BFA1818301}" srcOrd="3" destOrd="0" presId="urn:microsoft.com/office/officeart/2016/7/layout/BasicLinearProcessNumbered"/>
    <dgm:cxn modelId="{930981D3-F9BC-8341-9AB7-A26A5E095383}" type="presParOf" srcId="{BDA10A23-EB77-364E-936D-AA4F8BB98309}" destId="{04B4F80E-E2B1-0845-B64D-D59DAF3612B8}" srcOrd="1" destOrd="0" presId="urn:microsoft.com/office/officeart/2016/7/layout/BasicLinearProcessNumbered"/>
    <dgm:cxn modelId="{1F3D1D0F-C3A3-CB40-901F-FC3D00CDB771}" type="presParOf" srcId="{BDA10A23-EB77-364E-936D-AA4F8BB98309}" destId="{D2504F69-8EEE-4242-899D-58DEB0044CA9}" srcOrd="2" destOrd="0" presId="urn:microsoft.com/office/officeart/2016/7/layout/BasicLinearProcessNumbered"/>
    <dgm:cxn modelId="{89FFA0E3-1B87-AF4D-B866-0B7085F1EB4E}" type="presParOf" srcId="{D2504F69-8EEE-4242-899D-58DEB0044CA9}" destId="{600AF270-4513-8842-A84A-87A689792525}" srcOrd="0" destOrd="0" presId="urn:microsoft.com/office/officeart/2016/7/layout/BasicLinearProcessNumbered"/>
    <dgm:cxn modelId="{4D2E3C17-8D39-684E-8629-B13636124A24}" type="presParOf" srcId="{D2504F69-8EEE-4242-899D-58DEB0044CA9}" destId="{182AF214-A9CC-B34A-A598-7FA392DF9A95}" srcOrd="1" destOrd="0" presId="urn:microsoft.com/office/officeart/2016/7/layout/BasicLinearProcessNumbered"/>
    <dgm:cxn modelId="{7CDE96B2-C748-F349-8895-A2D1102E0098}" type="presParOf" srcId="{D2504F69-8EEE-4242-899D-58DEB0044CA9}" destId="{72884512-6271-8649-89CC-8EABDE5628FF}" srcOrd="2" destOrd="0" presId="urn:microsoft.com/office/officeart/2016/7/layout/BasicLinearProcessNumbered"/>
    <dgm:cxn modelId="{07B1A454-F85E-2D43-9432-221A238329A3}" type="presParOf" srcId="{D2504F69-8EEE-4242-899D-58DEB0044CA9}" destId="{5BFC41AA-4735-EA46-A8E2-5E17FC2F0B12}" srcOrd="3" destOrd="0" presId="urn:microsoft.com/office/officeart/2016/7/layout/BasicLinearProcessNumbered"/>
    <dgm:cxn modelId="{5F3D43F5-2A9B-E547-9FCD-F49566283699}" type="presParOf" srcId="{BDA10A23-EB77-364E-936D-AA4F8BB98309}" destId="{CC623AEF-7939-AD4A-B898-66910D9D10F1}" srcOrd="3" destOrd="0" presId="urn:microsoft.com/office/officeart/2016/7/layout/BasicLinearProcessNumbered"/>
    <dgm:cxn modelId="{A9BE8EDD-ED34-7642-9A41-8D926CFC4430}" type="presParOf" srcId="{BDA10A23-EB77-364E-936D-AA4F8BB98309}" destId="{04C9D59B-F9B1-0B43-9B37-C81FF10A9D3C}" srcOrd="4" destOrd="0" presId="urn:microsoft.com/office/officeart/2016/7/layout/BasicLinearProcessNumbered"/>
    <dgm:cxn modelId="{8C11CF98-07F8-7D4C-8D4F-FA6E5BE0821D}" type="presParOf" srcId="{04C9D59B-F9B1-0B43-9B37-C81FF10A9D3C}" destId="{ADBC0B90-1B83-BC44-886E-F5FD8FDFBB5D}" srcOrd="0" destOrd="0" presId="urn:microsoft.com/office/officeart/2016/7/layout/BasicLinearProcessNumbered"/>
    <dgm:cxn modelId="{2BE906D5-9CFD-454F-BFCD-15E0F138746A}" type="presParOf" srcId="{04C9D59B-F9B1-0B43-9B37-C81FF10A9D3C}" destId="{BB0352E7-48C5-E24F-ACA5-41FAE15C48CB}" srcOrd="1" destOrd="0" presId="urn:microsoft.com/office/officeart/2016/7/layout/BasicLinearProcessNumbered"/>
    <dgm:cxn modelId="{B9E2C717-6044-804D-9CDE-B9E80559ED8B}" type="presParOf" srcId="{04C9D59B-F9B1-0B43-9B37-C81FF10A9D3C}" destId="{AC108D58-DD6A-6C41-A540-A8A9CAB88F93}" srcOrd="2" destOrd="0" presId="urn:microsoft.com/office/officeart/2016/7/layout/BasicLinearProcessNumbered"/>
    <dgm:cxn modelId="{A71AEFFB-1266-6C47-9ABE-67F3F8B9E597}" type="presParOf" srcId="{04C9D59B-F9B1-0B43-9B37-C81FF10A9D3C}" destId="{193949CC-5896-194E-99D2-E11E26C2E7A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F0CED-7A47-496A-8A53-8992AA7F3583}"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AF5CF724-6D48-4233-B794-75D9E0326A72}">
      <dgm:prSet/>
      <dgm:spPr/>
      <dgm:t>
        <a:bodyPr/>
        <a:lstStyle/>
        <a:p>
          <a:pPr>
            <a:lnSpc>
              <a:spcPct val="100000"/>
            </a:lnSpc>
          </a:pPr>
          <a:r>
            <a:rPr lang="nl-NL"/>
            <a:t>Geld uitgeven?</a:t>
          </a:r>
          <a:endParaRPr lang="en-US" dirty="0"/>
        </a:p>
      </dgm:t>
    </dgm:pt>
    <dgm:pt modelId="{FC6FD77C-EDDA-47F8-97DC-2BC50E3AD608}" type="parTrans" cxnId="{0FC3BCF3-65E1-4BF4-8C3E-CEF020388229}">
      <dgm:prSet/>
      <dgm:spPr/>
      <dgm:t>
        <a:bodyPr/>
        <a:lstStyle/>
        <a:p>
          <a:endParaRPr lang="en-US"/>
        </a:p>
      </dgm:t>
    </dgm:pt>
    <dgm:pt modelId="{250FD559-1609-4230-BF95-6594F26F7B11}" type="sibTrans" cxnId="{0FC3BCF3-65E1-4BF4-8C3E-CEF020388229}">
      <dgm:prSet/>
      <dgm:spPr/>
      <dgm:t>
        <a:bodyPr/>
        <a:lstStyle/>
        <a:p>
          <a:pPr>
            <a:lnSpc>
              <a:spcPct val="100000"/>
            </a:lnSpc>
          </a:pPr>
          <a:endParaRPr lang="en-US"/>
        </a:p>
      </dgm:t>
    </dgm:pt>
    <dgm:pt modelId="{AE540EF7-844C-4998-A256-3ECBB4D853F7}">
      <dgm:prSet/>
      <dgm:spPr/>
      <dgm:t>
        <a:bodyPr/>
        <a:lstStyle/>
        <a:p>
          <a:pPr>
            <a:lnSpc>
              <a:spcPct val="100000"/>
            </a:lnSpc>
          </a:pPr>
          <a:r>
            <a:rPr lang="nl-NL"/>
            <a:t>Ouders en broertjes en zusjes verlaten?</a:t>
          </a:r>
          <a:endParaRPr lang="en-US"/>
        </a:p>
      </dgm:t>
    </dgm:pt>
    <dgm:pt modelId="{04F31EDA-5BCD-4EFF-811A-5E94C5AFA327}" type="parTrans" cxnId="{E4EFBD02-21D2-4F1B-A1F5-B6D64B9397A7}">
      <dgm:prSet/>
      <dgm:spPr/>
      <dgm:t>
        <a:bodyPr/>
        <a:lstStyle/>
        <a:p>
          <a:endParaRPr lang="en-US"/>
        </a:p>
      </dgm:t>
    </dgm:pt>
    <dgm:pt modelId="{90E6A903-A0D0-4244-AB0D-81392097D97D}" type="sibTrans" cxnId="{E4EFBD02-21D2-4F1B-A1F5-B6D64B9397A7}">
      <dgm:prSet/>
      <dgm:spPr/>
      <dgm:t>
        <a:bodyPr/>
        <a:lstStyle/>
        <a:p>
          <a:pPr>
            <a:lnSpc>
              <a:spcPct val="100000"/>
            </a:lnSpc>
          </a:pPr>
          <a:endParaRPr lang="en-US"/>
        </a:p>
      </dgm:t>
    </dgm:pt>
    <dgm:pt modelId="{76B9E9E1-122A-41DA-B2EE-4E1C0718F35A}">
      <dgm:prSet/>
      <dgm:spPr/>
      <dgm:t>
        <a:bodyPr/>
        <a:lstStyle/>
        <a:p>
          <a:pPr>
            <a:lnSpc>
              <a:spcPct val="100000"/>
            </a:lnSpc>
          </a:pPr>
          <a:r>
            <a:rPr lang="nl-NL"/>
            <a:t>Bedriegen?</a:t>
          </a:r>
          <a:endParaRPr lang="en-US"/>
        </a:p>
      </dgm:t>
    </dgm:pt>
    <dgm:pt modelId="{AAAF8B13-A959-4FD4-88B9-86B18E692D11}" type="parTrans" cxnId="{7DDBA2BC-6C35-4063-AAE4-96256DDB1EB4}">
      <dgm:prSet/>
      <dgm:spPr/>
      <dgm:t>
        <a:bodyPr/>
        <a:lstStyle/>
        <a:p>
          <a:endParaRPr lang="en-US"/>
        </a:p>
      </dgm:t>
    </dgm:pt>
    <dgm:pt modelId="{4E9A5019-93D1-49B8-8EC6-69982925E61A}" type="sibTrans" cxnId="{7DDBA2BC-6C35-4063-AAE4-96256DDB1EB4}">
      <dgm:prSet/>
      <dgm:spPr/>
      <dgm:t>
        <a:bodyPr/>
        <a:lstStyle/>
        <a:p>
          <a:pPr>
            <a:lnSpc>
              <a:spcPct val="100000"/>
            </a:lnSpc>
          </a:pPr>
          <a:endParaRPr lang="en-US"/>
        </a:p>
      </dgm:t>
    </dgm:pt>
    <dgm:pt modelId="{DB4E8A5D-38D0-4F03-A3AD-B8E5527BEC8B}">
      <dgm:prSet/>
      <dgm:spPr/>
      <dgm:t>
        <a:bodyPr/>
        <a:lstStyle/>
        <a:p>
          <a:pPr>
            <a:lnSpc>
              <a:spcPct val="100000"/>
            </a:lnSpc>
          </a:pPr>
          <a:r>
            <a:rPr lang="nl-NL"/>
            <a:t>Doodgaan tijdens de reis?</a:t>
          </a:r>
          <a:endParaRPr lang="en-US"/>
        </a:p>
      </dgm:t>
    </dgm:pt>
    <dgm:pt modelId="{AD4A629D-6AAB-4A75-B0E1-05C7337FECA8}" type="parTrans" cxnId="{7D8AC8D1-8EA0-4D6A-A1D1-A1A4338C6A34}">
      <dgm:prSet/>
      <dgm:spPr/>
      <dgm:t>
        <a:bodyPr/>
        <a:lstStyle/>
        <a:p>
          <a:endParaRPr lang="en-US"/>
        </a:p>
      </dgm:t>
    </dgm:pt>
    <dgm:pt modelId="{FE35E772-6A27-48F2-888A-7509DB633E15}" type="sibTrans" cxnId="{7D8AC8D1-8EA0-4D6A-A1D1-A1A4338C6A34}">
      <dgm:prSet/>
      <dgm:spPr/>
      <dgm:t>
        <a:bodyPr/>
        <a:lstStyle/>
        <a:p>
          <a:pPr>
            <a:lnSpc>
              <a:spcPct val="100000"/>
            </a:lnSpc>
          </a:pPr>
          <a:endParaRPr lang="en-US"/>
        </a:p>
      </dgm:t>
    </dgm:pt>
    <dgm:pt modelId="{F2486AAD-A291-4BED-A40F-A2DA10E88F9A}">
      <dgm:prSet/>
      <dgm:spPr/>
      <dgm:t>
        <a:bodyPr/>
        <a:lstStyle/>
        <a:p>
          <a:pPr>
            <a:lnSpc>
              <a:spcPct val="100000"/>
            </a:lnSpc>
          </a:pPr>
          <a:r>
            <a:rPr lang="nl-NL"/>
            <a:t>Straffen uitdelen?</a:t>
          </a:r>
          <a:endParaRPr lang="en-US"/>
        </a:p>
      </dgm:t>
    </dgm:pt>
    <dgm:pt modelId="{B8550379-001A-421C-B8E0-81B8F6A5184F}" type="parTrans" cxnId="{5A887101-C2BD-4E01-835B-35DAE65F72AC}">
      <dgm:prSet/>
      <dgm:spPr/>
      <dgm:t>
        <a:bodyPr/>
        <a:lstStyle/>
        <a:p>
          <a:endParaRPr lang="en-US"/>
        </a:p>
      </dgm:t>
    </dgm:pt>
    <dgm:pt modelId="{D13BAB22-8113-48AF-BBD0-F77D7F017E0B}" type="sibTrans" cxnId="{5A887101-C2BD-4E01-835B-35DAE65F72AC}">
      <dgm:prSet/>
      <dgm:spPr/>
      <dgm:t>
        <a:bodyPr/>
        <a:lstStyle/>
        <a:p>
          <a:endParaRPr lang="en-US"/>
        </a:p>
      </dgm:t>
    </dgm:pt>
    <dgm:pt modelId="{5E21E6FE-8C8A-4A7E-85D3-C4F5DFC23E07}" type="pres">
      <dgm:prSet presAssocID="{EB8F0CED-7A47-496A-8A53-8992AA7F3583}" presName="root" presStyleCnt="0">
        <dgm:presLayoutVars>
          <dgm:dir/>
          <dgm:resizeHandles val="exact"/>
        </dgm:presLayoutVars>
      </dgm:prSet>
      <dgm:spPr/>
      <dgm:t>
        <a:bodyPr/>
        <a:lstStyle/>
        <a:p>
          <a:endParaRPr lang="nl-NL"/>
        </a:p>
      </dgm:t>
    </dgm:pt>
    <dgm:pt modelId="{70C2D60B-4313-480F-A2B5-F0334CB662B7}" type="pres">
      <dgm:prSet presAssocID="{EB8F0CED-7A47-496A-8A53-8992AA7F3583}" presName="container" presStyleCnt="0">
        <dgm:presLayoutVars>
          <dgm:dir/>
          <dgm:resizeHandles val="exact"/>
        </dgm:presLayoutVars>
      </dgm:prSet>
      <dgm:spPr/>
    </dgm:pt>
    <dgm:pt modelId="{C0EFE208-78CF-4DE7-8648-B17F3D987354}" type="pres">
      <dgm:prSet presAssocID="{AF5CF724-6D48-4233-B794-75D9E0326A72}" presName="compNode" presStyleCnt="0"/>
      <dgm:spPr/>
    </dgm:pt>
    <dgm:pt modelId="{33408A15-58E6-4183-8420-57F5EB0AAE05}" type="pres">
      <dgm:prSet presAssocID="{AF5CF724-6D48-4233-B794-75D9E0326A72}" presName="iconBgRect" presStyleLbl="bgShp" presStyleIdx="0" presStyleCnt="5"/>
      <dgm:spPr/>
    </dgm:pt>
    <dgm:pt modelId="{9A94678C-FC76-45B9-B7E7-38D8113106E4}" type="pres">
      <dgm:prSet presAssocID="{AF5CF724-6D48-4233-B794-75D9E0326A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itcoin"/>
        </a:ext>
      </dgm:extLst>
    </dgm:pt>
    <dgm:pt modelId="{47BA4D44-034D-4B81-AE16-4639FA0182F5}" type="pres">
      <dgm:prSet presAssocID="{AF5CF724-6D48-4233-B794-75D9E0326A72}" presName="spaceRect" presStyleCnt="0"/>
      <dgm:spPr/>
    </dgm:pt>
    <dgm:pt modelId="{AD40E345-FD76-4B08-B5DD-8EBFBB023961}" type="pres">
      <dgm:prSet presAssocID="{AF5CF724-6D48-4233-B794-75D9E0326A72}" presName="textRect" presStyleLbl="revTx" presStyleIdx="0" presStyleCnt="5">
        <dgm:presLayoutVars>
          <dgm:chMax val="1"/>
          <dgm:chPref val="1"/>
        </dgm:presLayoutVars>
      </dgm:prSet>
      <dgm:spPr/>
      <dgm:t>
        <a:bodyPr/>
        <a:lstStyle/>
        <a:p>
          <a:endParaRPr lang="nl-NL"/>
        </a:p>
      </dgm:t>
    </dgm:pt>
    <dgm:pt modelId="{673A9876-66C7-46A0-A8DB-7579EAA9A238}" type="pres">
      <dgm:prSet presAssocID="{250FD559-1609-4230-BF95-6594F26F7B11}" presName="sibTrans" presStyleLbl="sibTrans2D1" presStyleIdx="0" presStyleCnt="0"/>
      <dgm:spPr/>
      <dgm:t>
        <a:bodyPr/>
        <a:lstStyle/>
        <a:p>
          <a:endParaRPr lang="nl-NL"/>
        </a:p>
      </dgm:t>
    </dgm:pt>
    <dgm:pt modelId="{342BE322-B93A-445F-9839-20AF7A0CA66B}" type="pres">
      <dgm:prSet presAssocID="{AE540EF7-844C-4998-A256-3ECBB4D853F7}" presName="compNode" presStyleCnt="0"/>
      <dgm:spPr/>
    </dgm:pt>
    <dgm:pt modelId="{1293277C-5F76-47FF-A74E-414B678FC876}" type="pres">
      <dgm:prSet presAssocID="{AE540EF7-844C-4998-A256-3ECBB4D853F7}" presName="iconBgRect" presStyleLbl="bgShp" presStyleIdx="1" presStyleCnt="5"/>
      <dgm:spPr/>
    </dgm:pt>
    <dgm:pt modelId="{B2DBD137-4516-412B-9B08-7F1360BED108}" type="pres">
      <dgm:prSet presAssocID="{AE540EF7-844C-4998-A256-3ECBB4D853F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arent and Child"/>
        </a:ext>
      </dgm:extLst>
    </dgm:pt>
    <dgm:pt modelId="{BDEDEEFA-710F-4FE7-9908-3577AD3244EB}" type="pres">
      <dgm:prSet presAssocID="{AE540EF7-844C-4998-A256-3ECBB4D853F7}" presName="spaceRect" presStyleCnt="0"/>
      <dgm:spPr/>
    </dgm:pt>
    <dgm:pt modelId="{DA6C6B2F-AD6F-45EB-B8D7-3758A5CE339A}" type="pres">
      <dgm:prSet presAssocID="{AE540EF7-844C-4998-A256-3ECBB4D853F7}" presName="textRect" presStyleLbl="revTx" presStyleIdx="1" presStyleCnt="5">
        <dgm:presLayoutVars>
          <dgm:chMax val="1"/>
          <dgm:chPref val="1"/>
        </dgm:presLayoutVars>
      </dgm:prSet>
      <dgm:spPr/>
      <dgm:t>
        <a:bodyPr/>
        <a:lstStyle/>
        <a:p>
          <a:endParaRPr lang="nl-NL"/>
        </a:p>
      </dgm:t>
    </dgm:pt>
    <dgm:pt modelId="{323DC2B1-7D82-4B13-9D67-B59FFA5EF2A6}" type="pres">
      <dgm:prSet presAssocID="{90E6A903-A0D0-4244-AB0D-81392097D97D}" presName="sibTrans" presStyleLbl="sibTrans2D1" presStyleIdx="0" presStyleCnt="0"/>
      <dgm:spPr/>
      <dgm:t>
        <a:bodyPr/>
        <a:lstStyle/>
        <a:p>
          <a:endParaRPr lang="nl-NL"/>
        </a:p>
      </dgm:t>
    </dgm:pt>
    <dgm:pt modelId="{D8C89453-50EA-4C4A-AC77-F68F7DB8B481}" type="pres">
      <dgm:prSet presAssocID="{76B9E9E1-122A-41DA-B2EE-4E1C0718F35A}" presName="compNode" presStyleCnt="0"/>
      <dgm:spPr/>
    </dgm:pt>
    <dgm:pt modelId="{7209DC0C-3C6D-4162-81F8-66E7AE60ED1F}" type="pres">
      <dgm:prSet presAssocID="{76B9E9E1-122A-41DA-B2EE-4E1C0718F35A}" presName="iconBgRect" presStyleLbl="bgShp" presStyleIdx="2" presStyleCnt="5"/>
      <dgm:spPr/>
    </dgm:pt>
    <dgm:pt modelId="{A04F2950-D07A-4E45-9451-4FE172EDD9AE}" type="pres">
      <dgm:prSet presAssocID="{76B9E9E1-122A-41DA-B2EE-4E1C0718F35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Robber"/>
        </a:ext>
      </dgm:extLst>
    </dgm:pt>
    <dgm:pt modelId="{C18E4946-55F4-4D8E-8EAF-954C7E94E47F}" type="pres">
      <dgm:prSet presAssocID="{76B9E9E1-122A-41DA-B2EE-4E1C0718F35A}" presName="spaceRect" presStyleCnt="0"/>
      <dgm:spPr/>
    </dgm:pt>
    <dgm:pt modelId="{55ADB4A9-48DC-4B63-8B43-F372E6197C48}" type="pres">
      <dgm:prSet presAssocID="{76B9E9E1-122A-41DA-B2EE-4E1C0718F35A}" presName="textRect" presStyleLbl="revTx" presStyleIdx="2" presStyleCnt="5">
        <dgm:presLayoutVars>
          <dgm:chMax val="1"/>
          <dgm:chPref val="1"/>
        </dgm:presLayoutVars>
      </dgm:prSet>
      <dgm:spPr/>
      <dgm:t>
        <a:bodyPr/>
        <a:lstStyle/>
        <a:p>
          <a:endParaRPr lang="nl-NL"/>
        </a:p>
      </dgm:t>
    </dgm:pt>
    <dgm:pt modelId="{5B807403-821E-4224-838B-F94C92AED022}" type="pres">
      <dgm:prSet presAssocID="{4E9A5019-93D1-49B8-8EC6-69982925E61A}" presName="sibTrans" presStyleLbl="sibTrans2D1" presStyleIdx="0" presStyleCnt="0"/>
      <dgm:spPr/>
      <dgm:t>
        <a:bodyPr/>
        <a:lstStyle/>
        <a:p>
          <a:endParaRPr lang="nl-NL"/>
        </a:p>
      </dgm:t>
    </dgm:pt>
    <dgm:pt modelId="{3A60E087-C1D8-47B1-9847-EAED1DA18AB0}" type="pres">
      <dgm:prSet presAssocID="{DB4E8A5D-38D0-4F03-A3AD-B8E5527BEC8B}" presName="compNode" presStyleCnt="0"/>
      <dgm:spPr/>
    </dgm:pt>
    <dgm:pt modelId="{1370E6C7-F020-4B70-8BEE-6E8A76A08B7F}" type="pres">
      <dgm:prSet presAssocID="{DB4E8A5D-38D0-4F03-A3AD-B8E5527BEC8B}" presName="iconBgRect" presStyleLbl="bgShp" presStyleIdx="3" presStyleCnt="5"/>
      <dgm:spPr/>
    </dgm:pt>
    <dgm:pt modelId="{7FF6A042-6BBA-4E7C-B9A2-359E53B49CC5}" type="pres">
      <dgm:prSet presAssocID="{DB4E8A5D-38D0-4F03-A3AD-B8E5527BEC8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Mountain scene"/>
        </a:ext>
      </dgm:extLst>
    </dgm:pt>
    <dgm:pt modelId="{3978DA80-3047-476C-83F8-8D3F1526D7C2}" type="pres">
      <dgm:prSet presAssocID="{DB4E8A5D-38D0-4F03-A3AD-B8E5527BEC8B}" presName="spaceRect" presStyleCnt="0"/>
      <dgm:spPr/>
    </dgm:pt>
    <dgm:pt modelId="{EC04CA48-96A6-44E3-AD2B-68154599DFE9}" type="pres">
      <dgm:prSet presAssocID="{DB4E8A5D-38D0-4F03-A3AD-B8E5527BEC8B}" presName="textRect" presStyleLbl="revTx" presStyleIdx="3" presStyleCnt="5">
        <dgm:presLayoutVars>
          <dgm:chMax val="1"/>
          <dgm:chPref val="1"/>
        </dgm:presLayoutVars>
      </dgm:prSet>
      <dgm:spPr/>
      <dgm:t>
        <a:bodyPr/>
        <a:lstStyle/>
        <a:p>
          <a:endParaRPr lang="nl-NL"/>
        </a:p>
      </dgm:t>
    </dgm:pt>
    <dgm:pt modelId="{09E8D489-B604-40CE-B246-CF43FB396E08}" type="pres">
      <dgm:prSet presAssocID="{FE35E772-6A27-48F2-888A-7509DB633E15}" presName="sibTrans" presStyleLbl="sibTrans2D1" presStyleIdx="0" presStyleCnt="0"/>
      <dgm:spPr/>
      <dgm:t>
        <a:bodyPr/>
        <a:lstStyle/>
        <a:p>
          <a:endParaRPr lang="nl-NL"/>
        </a:p>
      </dgm:t>
    </dgm:pt>
    <dgm:pt modelId="{DB62B1AD-00D8-476A-AB48-1B2BC3A72D75}" type="pres">
      <dgm:prSet presAssocID="{F2486AAD-A291-4BED-A40F-A2DA10E88F9A}" presName="compNode" presStyleCnt="0"/>
      <dgm:spPr/>
    </dgm:pt>
    <dgm:pt modelId="{2C981903-F9FC-430F-8DF1-87BE08CEEC49}" type="pres">
      <dgm:prSet presAssocID="{F2486AAD-A291-4BED-A40F-A2DA10E88F9A}" presName="iconBgRect" presStyleLbl="bgShp" presStyleIdx="4" presStyleCnt="5"/>
      <dgm:spPr/>
    </dgm:pt>
    <dgm:pt modelId="{34DD888B-2316-47D2-8932-A8AF45D78EF7}" type="pres">
      <dgm:prSet presAssocID="{F2486AAD-A291-4BED-A40F-A2DA10E88F9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Police"/>
        </a:ext>
      </dgm:extLst>
    </dgm:pt>
    <dgm:pt modelId="{4FE41DF6-BFCF-4D6A-97B4-1CA3CDE85793}" type="pres">
      <dgm:prSet presAssocID="{F2486AAD-A291-4BED-A40F-A2DA10E88F9A}" presName="spaceRect" presStyleCnt="0"/>
      <dgm:spPr/>
    </dgm:pt>
    <dgm:pt modelId="{804FE528-6444-47EB-8772-6811C45E76CB}" type="pres">
      <dgm:prSet presAssocID="{F2486AAD-A291-4BED-A40F-A2DA10E88F9A}" presName="textRect" presStyleLbl="revTx" presStyleIdx="4" presStyleCnt="5">
        <dgm:presLayoutVars>
          <dgm:chMax val="1"/>
          <dgm:chPref val="1"/>
        </dgm:presLayoutVars>
      </dgm:prSet>
      <dgm:spPr/>
      <dgm:t>
        <a:bodyPr/>
        <a:lstStyle/>
        <a:p>
          <a:endParaRPr lang="nl-NL"/>
        </a:p>
      </dgm:t>
    </dgm:pt>
  </dgm:ptLst>
  <dgm:cxnLst>
    <dgm:cxn modelId="{E4EFBD02-21D2-4F1B-A1F5-B6D64B9397A7}" srcId="{EB8F0CED-7A47-496A-8A53-8992AA7F3583}" destId="{AE540EF7-844C-4998-A256-3ECBB4D853F7}" srcOrd="1" destOrd="0" parTransId="{04F31EDA-5BCD-4EFF-811A-5E94C5AFA327}" sibTransId="{90E6A903-A0D0-4244-AB0D-81392097D97D}"/>
    <dgm:cxn modelId="{7D8AC8D1-8EA0-4D6A-A1D1-A1A4338C6A34}" srcId="{EB8F0CED-7A47-496A-8A53-8992AA7F3583}" destId="{DB4E8A5D-38D0-4F03-A3AD-B8E5527BEC8B}" srcOrd="3" destOrd="0" parTransId="{AD4A629D-6AAB-4A75-B0E1-05C7337FECA8}" sibTransId="{FE35E772-6A27-48F2-888A-7509DB633E15}"/>
    <dgm:cxn modelId="{31C58E6E-4298-D540-BD63-A91C75000FBF}" type="presOf" srcId="{EB8F0CED-7A47-496A-8A53-8992AA7F3583}" destId="{5E21E6FE-8C8A-4A7E-85D3-C4F5DFC23E07}" srcOrd="0" destOrd="0" presId="urn:microsoft.com/office/officeart/2018/2/layout/IconCircleList"/>
    <dgm:cxn modelId="{0FC3BCF3-65E1-4BF4-8C3E-CEF020388229}" srcId="{EB8F0CED-7A47-496A-8A53-8992AA7F3583}" destId="{AF5CF724-6D48-4233-B794-75D9E0326A72}" srcOrd="0" destOrd="0" parTransId="{FC6FD77C-EDDA-47F8-97DC-2BC50E3AD608}" sibTransId="{250FD559-1609-4230-BF95-6594F26F7B11}"/>
    <dgm:cxn modelId="{AFF333C7-E1AF-AB4D-8E6B-A251C3B63B79}" type="presOf" srcId="{AE540EF7-844C-4998-A256-3ECBB4D853F7}" destId="{DA6C6B2F-AD6F-45EB-B8D7-3758A5CE339A}" srcOrd="0" destOrd="0" presId="urn:microsoft.com/office/officeart/2018/2/layout/IconCircleList"/>
    <dgm:cxn modelId="{B3DE5451-E0D9-FD48-846B-8AC6AE921DDF}" type="presOf" srcId="{F2486AAD-A291-4BED-A40F-A2DA10E88F9A}" destId="{804FE528-6444-47EB-8772-6811C45E76CB}" srcOrd="0" destOrd="0" presId="urn:microsoft.com/office/officeart/2018/2/layout/IconCircleList"/>
    <dgm:cxn modelId="{FF84F2A3-0D70-F442-BEC8-089E183897EE}" type="presOf" srcId="{4E9A5019-93D1-49B8-8EC6-69982925E61A}" destId="{5B807403-821E-4224-838B-F94C92AED022}" srcOrd="0" destOrd="0" presId="urn:microsoft.com/office/officeart/2018/2/layout/IconCircleList"/>
    <dgm:cxn modelId="{D8237578-2DE9-0D4A-94C6-200C1CB501FF}" type="presOf" srcId="{250FD559-1609-4230-BF95-6594F26F7B11}" destId="{673A9876-66C7-46A0-A8DB-7579EAA9A238}" srcOrd="0" destOrd="0" presId="urn:microsoft.com/office/officeart/2018/2/layout/IconCircleList"/>
    <dgm:cxn modelId="{DFC44BB6-CAA0-EF48-982E-57B4D42588FC}" type="presOf" srcId="{FE35E772-6A27-48F2-888A-7509DB633E15}" destId="{09E8D489-B604-40CE-B246-CF43FB396E08}" srcOrd="0" destOrd="0" presId="urn:microsoft.com/office/officeart/2018/2/layout/IconCircleList"/>
    <dgm:cxn modelId="{D4D55DC0-30A3-CB43-99F4-6416DAE1605D}" type="presOf" srcId="{76B9E9E1-122A-41DA-B2EE-4E1C0718F35A}" destId="{55ADB4A9-48DC-4B63-8B43-F372E6197C48}" srcOrd="0" destOrd="0" presId="urn:microsoft.com/office/officeart/2018/2/layout/IconCircleList"/>
    <dgm:cxn modelId="{4130E726-5297-F348-8AAB-6799C027E875}" type="presOf" srcId="{AF5CF724-6D48-4233-B794-75D9E0326A72}" destId="{AD40E345-FD76-4B08-B5DD-8EBFBB023961}" srcOrd="0" destOrd="0" presId="urn:microsoft.com/office/officeart/2018/2/layout/IconCircleList"/>
    <dgm:cxn modelId="{2DB5A071-D6ED-5E4D-B979-0469B02B21EB}" type="presOf" srcId="{90E6A903-A0D0-4244-AB0D-81392097D97D}" destId="{323DC2B1-7D82-4B13-9D67-B59FFA5EF2A6}" srcOrd="0" destOrd="0" presId="urn:microsoft.com/office/officeart/2018/2/layout/IconCircleList"/>
    <dgm:cxn modelId="{5A887101-C2BD-4E01-835B-35DAE65F72AC}" srcId="{EB8F0CED-7A47-496A-8A53-8992AA7F3583}" destId="{F2486AAD-A291-4BED-A40F-A2DA10E88F9A}" srcOrd="4" destOrd="0" parTransId="{B8550379-001A-421C-B8E0-81B8F6A5184F}" sibTransId="{D13BAB22-8113-48AF-BBD0-F77D7F017E0B}"/>
    <dgm:cxn modelId="{C1CD99CF-CA64-4941-9C1B-99A5150448F8}" type="presOf" srcId="{DB4E8A5D-38D0-4F03-A3AD-B8E5527BEC8B}" destId="{EC04CA48-96A6-44E3-AD2B-68154599DFE9}" srcOrd="0" destOrd="0" presId="urn:microsoft.com/office/officeart/2018/2/layout/IconCircleList"/>
    <dgm:cxn modelId="{7DDBA2BC-6C35-4063-AAE4-96256DDB1EB4}" srcId="{EB8F0CED-7A47-496A-8A53-8992AA7F3583}" destId="{76B9E9E1-122A-41DA-B2EE-4E1C0718F35A}" srcOrd="2" destOrd="0" parTransId="{AAAF8B13-A959-4FD4-88B9-86B18E692D11}" sibTransId="{4E9A5019-93D1-49B8-8EC6-69982925E61A}"/>
    <dgm:cxn modelId="{90D3AD4B-2680-914C-A843-38935BE6741B}" type="presParOf" srcId="{5E21E6FE-8C8A-4A7E-85D3-C4F5DFC23E07}" destId="{70C2D60B-4313-480F-A2B5-F0334CB662B7}" srcOrd="0" destOrd="0" presId="urn:microsoft.com/office/officeart/2018/2/layout/IconCircleList"/>
    <dgm:cxn modelId="{2DA6AF6B-6D35-3742-B3EA-6BC6777BAA39}" type="presParOf" srcId="{70C2D60B-4313-480F-A2B5-F0334CB662B7}" destId="{C0EFE208-78CF-4DE7-8648-B17F3D987354}" srcOrd="0" destOrd="0" presId="urn:microsoft.com/office/officeart/2018/2/layout/IconCircleList"/>
    <dgm:cxn modelId="{56313E5D-5674-1645-9B12-05ED3C393F36}" type="presParOf" srcId="{C0EFE208-78CF-4DE7-8648-B17F3D987354}" destId="{33408A15-58E6-4183-8420-57F5EB0AAE05}" srcOrd="0" destOrd="0" presId="urn:microsoft.com/office/officeart/2018/2/layout/IconCircleList"/>
    <dgm:cxn modelId="{844B5F3A-F95A-F942-BC2D-7533285DD572}" type="presParOf" srcId="{C0EFE208-78CF-4DE7-8648-B17F3D987354}" destId="{9A94678C-FC76-45B9-B7E7-38D8113106E4}" srcOrd="1" destOrd="0" presId="urn:microsoft.com/office/officeart/2018/2/layout/IconCircleList"/>
    <dgm:cxn modelId="{DE7D5112-F924-1A4D-A522-CA4EFF21E28E}" type="presParOf" srcId="{C0EFE208-78CF-4DE7-8648-B17F3D987354}" destId="{47BA4D44-034D-4B81-AE16-4639FA0182F5}" srcOrd="2" destOrd="0" presId="urn:microsoft.com/office/officeart/2018/2/layout/IconCircleList"/>
    <dgm:cxn modelId="{BC797A9B-3959-894D-AA39-732CC81920B6}" type="presParOf" srcId="{C0EFE208-78CF-4DE7-8648-B17F3D987354}" destId="{AD40E345-FD76-4B08-B5DD-8EBFBB023961}" srcOrd="3" destOrd="0" presId="urn:microsoft.com/office/officeart/2018/2/layout/IconCircleList"/>
    <dgm:cxn modelId="{3FF6B6CA-C730-8E4B-8ED5-970E3DEC096E}" type="presParOf" srcId="{70C2D60B-4313-480F-A2B5-F0334CB662B7}" destId="{673A9876-66C7-46A0-A8DB-7579EAA9A238}" srcOrd="1" destOrd="0" presId="urn:microsoft.com/office/officeart/2018/2/layout/IconCircleList"/>
    <dgm:cxn modelId="{454DC1D1-BABC-A647-BD92-91AC6B38B136}" type="presParOf" srcId="{70C2D60B-4313-480F-A2B5-F0334CB662B7}" destId="{342BE322-B93A-445F-9839-20AF7A0CA66B}" srcOrd="2" destOrd="0" presId="urn:microsoft.com/office/officeart/2018/2/layout/IconCircleList"/>
    <dgm:cxn modelId="{06F646F0-44B8-8640-8ED5-475CCE2C9977}" type="presParOf" srcId="{342BE322-B93A-445F-9839-20AF7A0CA66B}" destId="{1293277C-5F76-47FF-A74E-414B678FC876}" srcOrd="0" destOrd="0" presId="urn:microsoft.com/office/officeart/2018/2/layout/IconCircleList"/>
    <dgm:cxn modelId="{20857D73-E3D3-8F47-8F0D-96261394E799}" type="presParOf" srcId="{342BE322-B93A-445F-9839-20AF7A0CA66B}" destId="{B2DBD137-4516-412B-9B08-7F1360BED108}" srcOrd="1" destOrd="0" presId="urn:microsoft.com/office/officeart/2018/2/layout/IconCircleList"/>
    <dgm:cxn modelId="{F2D1307C-D706-1B4F-B771-5B5B4FE94F08}" type="presParOf" srcId="{342BE322-B93A-445F-9839-20AF7A0CA66B}" destId="{BDEDEEFA-710F-4FE7-9908-3577AD3244EB}" srcOrd="2" destOrd="0" presId="urn:microsoft.com/office/officeart/2018/2/layout/IconCircleList"/>
    <dgm:cxn modelId="{56DB27B5-9D6C-8B4C-A724-BADE6987AF44}" type="presParOf" srcId="{342BE322-B93A-445F-9839-20AF7A0CA66B}" destId="{DA6C6B2F-AD6F-45EB-B8D7-3758A5CE339A}" srcOrd="3" destOrd="0" presId="urn:microsoft.com/office/officeart/2018/2/layout/IconCircleList"/>
    <dgm:cxn modelId="{AFF15070-6952-A149-B73E-60C890CA1463}" type="presParOf" srcId="{70C2D60B-4313-480F-A2B5-F0334CB662B7}" destId="{323DC2B1-7D82-4B13-9D67-B59FFA5EF2A6}" srcOrd="3" destOrd="0" presId="urn:microsoft.com/office/officeart/2018/2/layout/IconCircleList"/>
    <dgm:cxn modelId="{FCF0A3F2-140A-144D-802C-37003D529A53}" type="presParOf" srcId="{70C2D60B-4313-480F-A2B5-F0334CB662B7}" destId="{D8C89453-50EA-4C4A-AC77-F68F7DB8B481}" srcOrd="4" destOrd="0" presId="urn:microsoft.com/office/officeart/2018/2/layout/IconCircleList"/>
    <dgm:cxn modelId="{1D956047-53FF-7A42-A4BD-C6ECB89E4814}" type="presParOf" srcId="{D8C89453-50EA-4C4A-AC77-F68F7DB8B481}" destId="{7209DC0C-3C6D-4162-81F8-66E7AE60ED1F}" srcOrd="0" destOrd="0" presId="urn:microsoft.com/office/officeart/2018/2/layout/IconCircleList"/>
    <dgm:cxn modelId="{74A2D022-7E36-9E45-881C-D1D0F975D259}" type="presParOf" srcId="{D8C89453-50EA-4C4A-AC77-F68F7DB8B481}" destId="{A04F2950-D07A-4E45-9451-4FE172EDD9AE}" srcOrd="1" destOrd="0" presId="urn:microsoft.com/office/officeart/2018/2/layout/IconCircleList"/>
    <dgm:cxn modelId="{A022FB84-7A1B-B144-B412-E450FCB8C82B}" type="presParOf" srcId="{D8C89453-50EA-4C4A-AC77-F68F7DB8B481}" destId="{C18E4946-55F4-4D8E-8EAF-954C7E94E47F}" srcOrd="2" destOrd="0" presId="urn:microsoft.com/office/officeart/2018/2/layout/IconCircleList"/>
    <dgm:cxn modelId="{6B8C27ED-AA15-8041-A1BB-D092B1B701AC}" type="presParOf" srcId="{D8C89453-50EA-4C4A-AC77-F68F7DB8B481}" destId="{55ADB4A9-48DC-4B63-8B43-F372E6197C48}" srcOrd="3" destOrd="0" presId="urn:microsoft.com/office/officeart/2018/2/layout/IconCircleList"/>
    <dgm:cxn modelId="{475A5014-44BF-F747-97A8-A8B33DDE0B3D}" type="presParOf" srcId="{70C2D60B-4313-480F-A2B5-F0334CB662B7}" destId="{5B807403-821E-4224-838B-F94C92AED022}" srcOrd="5" destOrd="0" presId="urn:microsoft.com/office/officeart/2018/2/layout/IconCircleList"/>
    <dgm:cxn modelId="{545DD377-31BD-694F-903E-88DB3004DC1A}" type="presParOf" srcId="{70C2D60B-4313-480F-A2B5-F0334CB662B7}" destId="{3A60E087-C1D8-47B1-9847-EAED1DA18AB0}" srcOrd="6" destOrd="0" presId="urn:microsoft.com/office/officeart/2018/2/layout/IconCircleList"/>
    <dgm:cxn modelId="{CABCECDB-9C71-4441-81FB-9F8A9E59EFB3}" type="presParOf" srcId="{3A60E087-C1D8-47B1-9847-EAED1DA18AB0}" destId="{1370E6C7-F020-4B70-8BEE-6E8A76A08B7F}" srcOrd="0" destOrd="0" presId="urn:microsoft.com/office/officeart/2018/2/layout/IconCircleList"/>
    <dgm:cxn modelId="{F27425C4-91AE-5C41-ADFB-FB29A4C043FB}" type="presParOf" srcId="{3A60E087-C1D8-47B1-9847-EAED1DA18AB0}" destId="{7FF6A042-6BBA-4E7C-B9A2-359E53B49CC5}" srcOrd="1" destOrd="0" presId="urn:microsoft.com/office/officeart/2018/2/layout/IconCircleList"/>
    <dgm:cxn modelId="{C260BC29-3A9E-AF47-A832-21B6337DD561}" type="presParOf" srcId="{3A60E087-C1D8-47B1-9847-EAED1DA18AB0}" destId="{3978DA80-3047-476C-83F8-8D3F1526D7C2}" srcOrd="2" destOrd="0" presId="urn:microsoft.com/office/officeart/2018/2/layout/IconCircleList"/>
    <dgm:cxn modelId="{3B172FEC-8C13-EA4A-B32F-85508FA70E3D}" type="presParOf" srcId="{3A60E087-C1D8-47B1-9847-EAED1DA18AB0}" destId="{EC04CA48-96A6-44E3-AD2B-68154599DFE9}" srcOrd="3" destOrd="0" presId="urn:microsoft.com/office/officeart/2018/2/layout/IconCircleList"/>
    <dgm:cxn modelId="{700056DF-D350-BB48-900B-6E2A5BCCEF59}" type="presParOf" srcId="{70C2D60B-4313-480F-A2B5-F0334CB662B7}" destId="{09E8D489-B604-40CE-B246-CF43FB396E08}" srcOrd="7" destOrd="0" presId="urn:microsoft.com/office/officeart/2018/2/layout/IconCircleList"/>
    <dgm:cxn modelId="{078E11DE-CD08-CB4C-A140-B6F83BC19A01}" type="presParOf" srcId="{70C2D60B-4313-480F-A2B5-F0334CB662B7}" destId="{DB62B1AD-00D8-476A-AB48-1B2BC3A72D75}" srcOrd="8" destOrd="0" presId="urn:microsoft.com/office/officeart/2018/2/layout/IconCircleList"/>
    <dgm:cxn modelId="{B18A9782-7919-2E43-9825-EC58B5838904}" type="presParOf" srcId="{DB62B1AD-00D8-476A-AB48-1B2BC3A72D75}" destId="{2C981903-F9FC-430F-8DF1-87BE08CEEC49}" srcOrd="0" destOrd="0" presId="urn:microsoft.com/office/officeart/2018/2/layout/IconCircleList"/>
    <dgm:cxn modelId="{FBDED4D3-46D3-4B43-9839-4A57CB2426E6}" type="presParOf" srcId="{DB62B1AD-00D8-476A-AB48-1B2BC3A72D75}" destId="{34DD888B-2316-47D2-8932-A8AF45D78EF7}" srcOrd="1" destOrd="0" presId="urn:microsoft.com/office/officeart/2018/2/layout/IconCircleList"/>
    <dgm:cxn modelId="{997EAD90-CFCB-7440-9717-67DEC4610B56}" type="presParOf" srcId="{DB62B1AD-00D8-476A-AB48-1B2BC3A72D75}" destId="{4FE41DF6-BFCF-4D6A-97B4-1CA3CDE85793}" srcOrd="2" destOrd="0" presId="urn:microsoft.com/office/officeart/2018/2/layout/IconCircleList"/>
    <dgm:cxn modelId="{C0C27485-12F7-6449-87F4-E2D05E329D5F}" type="presParOf" srcId="{DB62B1AD-00D8-476A-AB48-1B2BC3A72D75}" destId="{804FE528-6444-47EB-8772-6811C45E76C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8D569E-0A84-414F-A34B-AA47C6000121}"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80944473-5906-494A-8611-35DAFEF3B3E1}">
      <dgm:prSet/>
      <dgm:spPr/>
      <dgm:t>
        <a:bodyPr/>
        <a:lstStyle/>
        <a:p>
          <a:r>
            <a:rPr lang="nl-NL" dirty="0"/>
            <a:t>Welke keuze vond je het moeilijkst om te maken?</a:t>
          </a:r>
          <a:endParaRPr lang="en-US" dirty="0"/>
        </a:p>
      </dgm:t>
    </dgm:pt>
    <dgm:pt modelId="{8088E107-347D-4E37-9F6E-B59582A2AC7F}" type="parTrans" cxnId="{2A8E8F0B-0141-41CD-8252-D44911020C75}">
      <dgm:prSet/>
      <dgm:spPr/>
      <dgm:t>
        <a:bodyPr/>
        <a:lstStyle/>
        <a:p>
          <a:endParaRPr lang="en-US"/>
        </a:p>
      </dgm:t>
    </dgm:pt>
    <dgm:pt modelId="{D84605E8-0064-4B79-A07F-BAD217B5B053}" type="sibTrans" cxnId="{2A8E8F0B-0141-41CD-8252-D44911020C75}">
      <dgm:prSet/>
      <dgm:spPr/>
      <dgm:t>
        <a:bodyPr/>
        <a:lstStyle/>
        <a:p>
          <a:endParaRPr lang="en-US"/>
        </a:p>
      </dgm:t>
    </dgm:pt>
    <dgm:pt modelId="{74593123-DA52-4A00-B584-4C8855F5FEF0}">
      <dgm:prSet/>
      <dgm:spPr/>
      <dgm:t>
        <a:bodyPr/>
        <a:lstStyle/>
        <a:p>
          <a:r>
            <a:rPr lang="en-US" dirty="0"/>
            <a:t>Met </a:t>
          </a:r>
          <a:r>
            <a:rPr lang="en-US" dirty="0" err="1"/>
            <a:t>wie</a:t>
          </a:r>
          <a:r>
            <a:rPr lang="en-US" dirty="0"/>
            <a:t> </a:t>
          </a:r>
          <a:r>
            <a:rPr lang="en-US" dirty="0" err="1"/>
            <a:t>zou</a:t>
          </a:r>
          <a:r>
            <a:rPr lang="en-US" dirty="0"/>
            <a:t> je </a:t>
          </a:r>
          <a:r>
            <a:rPr lang="en-US" dirty="0" err="1"/>
            <a:t>liever</a:t>
          </a:r>
          <a:r>
            <a:rPr lang="en-US" dirty="0"/>
            <a:t> </a:t>
          </a:r>
          <a:r>
            <a:rPr lang="en-US" dirty="0" err="1"/>
            <a:t>meevaren</a:t>
          </a:r>
          <a:r>
            <a:rPr lang="en-US" dirty="0"/>
            <a:t>: Witte de With of Maarten Tromp?</a:t>
          </a:r>
        </a:p>
      </dgm:t>
    </dgm:pt>
    <dgm:pt modelId="{F2BC582B-F721-4B5E-A351-810B1D4AA3E5}" type="parTrans" cxnId="{FE7A0F96-3980-4648-A351-928A507D72EB}">
      <dgm:prSet/>
      <dgm:spPr/>
      <dgm:t>
        <a:bodyPr/>
        <a:lstStyle/>
        <a:p>
          <a:endParaRPr lang="en-US"/>
        </a:p>
      </dgm:t>
    </dgm:pt>
    <dgm:pt modelId="{A4B3D3E4-D426-47C0-906D-7CE6AEE6036A}" type="sibTrans" cxnId="{FE7A0F96-3980-4648-A351-928A507D72EB}">
      <dgm:prSet/>
      <dgm:spPr/>
      <dgm:t>
        <a:bodyPr/>
        <a:lstStyle/>
        <a:p>
          <a:endParaRPr lang="en-US"/>
        </a:p>
      </dgm:t>
    </dgm:pt>
    <dgm:pt modelId="{4DA453DE-E9AA-454D-AAC5-5536AE39488D}" type="pres">
      <dgm:prSet presAssocID="{268D569E-0A84-414F-A34B-AA47C6000121}" presName="hierChild1" presStyleCnt="0">
        <dgm:presLayoutVars>
          <dgm:chPref val="1"/>
          <dgm:dir/>
          <dgm:animOne val="branch"/>
          <dgm:animLvl val="lvl"/>
          <dgm:resizeHandles/>
        </dgm:presLayoutVars>
      </dgm:prSet>
      <dgm:spPr/>
      <dgm:t>
        <a:bodyPr/>
        <a:lstStyle/>
        <a:p>
          <a:endParaRPr lang="nl-NL"/>
        </a:p>
      </dgm:t>
    </dgm:pt>
    <dgm:pt modelId="{CCA3AD50-50D5-D649-A5B4-1AE805B4AC85}" type="pres">
      <dgm:prSet presAssocID="{80944473-5906-494A-8611-35DAFEF3B3E1}" presName="hierRoot1" presStyleCnt="0"/>
      <dgm:spPr/>
    </dgm:pt>
    <dgm:pt modelId="{6DCB681E-0080-0C4B-9FAB-4470A21EADD2}" type="pres">
      <dgm:prSet presAssocID="{80944473-5906-494A-8611-35DAFEF3B3E1}" presName="composite" presStyleCnt="0"/>
      <dgm:spPr/>
    </dgm:pt>
    <dgm:pt modelId="{0860EC96-E76B-3049-AD6C-93F896AFBDAF}" type="pres">
      <dgm:prSet presAssocID="{80944473-5906-494A-8611-35DAFEF3B3E1}" presName="background" presStyleLbl="node0" presStyleIdx="0" presStyleCnt="2"/>
      <dgm:spPr/>
    </dgm:pt>
    <dgm:pt modelId="{7D513305-D9F9-8A49-9D72-EFE7F3DFD152}" type="pres">
      <dgm:prSet presAssocID="{80944473-5906-494A-8611-35DAFEF3B3E1}" presName="text" presStyleLbl="fgAcc0" presStyleIdx="0" presStyleCnt="2">
        <dgm:presLayoutVars>
          <dgm:chPref val="3"/>
        </dgm:presLayoutVars>
      </dgm:prSet>
      <dgm:spPr/>
      <dgm:t>
        <a:bodyPr/>
        <a:lstStyle/>
        <a:p>
          <a:endParaRPr lang="nl-NL"/>
        </a:p>
      </dgm:t>
    </dgm:pt>
    <dgm:pt modelId="{DCBD38CC-70F1-954F-8DC5-A5B674D9E66F}" type="pres">
      <dgm:prSet presAssocID="{80944473-5906-494A-8611-35DAFEF3B3E1}" presName="hierChild2" presStyleCnt="0"/>
      <dgm:spPr/>
    </dgm:pt>
    <dgm:pt modelId="{92B9AC71-FA50-1644-8DAA-A4B0C17A9E8F}" type="pres">
      <dgm:prSet presAssocID="{74593123-DA52-4A00-B584-4C8855F5FEF0}" presName="hierRoot1" presStyleCnt="0"/>
      <dgm:spPr/>
    </dgm:pt>
    <dgm:pt modelId="{E726FE06-FF51-3843-842A-6E26DAB2CF28}" type="pres">
      <dgm:prSet presAssocID="{74593123-DA52-4A00-B584-4C8855F5FEF0}" presName="composite" presStyleCnt="0"/>
      <dgm:spPr/>
    </dgm:pt>
    <dgm:pt modelId="{106936AC-75DB-0248-9EA6-84688A5DE044}" type="pres">
      <dgm:prSet presAssocID="{74593123-DA52-4A00-B584-4C8855F5FEF0}" presName="background" presStyleLbl="node0" presStyleIdx="1" presStyleCnt="2"/>
      <dgm:spPr/>
    </dgm:pt>
    <dgm:pt modelId="{D1D3E427-73CE-2546-AD7E-BCC55A777680}" type="pres">
      <dgm:prSet presAssocID="{74593123-DA52-4A00-B584-4C8855F5FEF0}" presName="text" presStyleLbl="fgAcc0" presStyleIdx="1" presStyleCnt="2">
        <dgm:presLayoutVars>
          <dgm:chPref val="3"/>
        </dgm:presLayoutVars>
      </dgm:prSet>
      <dgm:spPr/>
      <dgm:t>
        <a:bodyPr/>
        <a:lstStyle/>
        <a:p>
          <a:endParaRPr lang="nl-NL"/>
        </a:p>
      </dgm:t>
    </dgm:pt>
    <dgm:pt modelId="{B62289B1-D3E7-8D4A-B53E-63C4E49707D5}" type="pres">
      <dgm:prSet presAssocID="{74593123-DA52-4A00-B584-4C8855F5FEF0}" presName="hierChild2" presStyleCnt="0"/>
      <dgm:spPr/>
    </dgm:pt>
  </dgm:ptLst>
  <dgm:cxnLst>
    <dgm:cxn modelId="{2A8E8F0B-0141-41CD-8252-D44911020C75}" srcId="{268D569E-0A84-414F-A34B-AA47C6000121}" destId="{80944473-5906-494A-8611-35DAFEF3B3E1}" srcOrd="0" destOrd="0" parTransId="{8088E107-347D-4E37-9F6E-B59582A2AC7F}" sibTransId="{D84605E8-0064-4B79-A07F-BAD217B5B053}"/>
    <dgm:cxn modelId="{B700EC30-F157-4E4B-9555-C8163BD884C5}" type="presOf" srcId="{80944473-5906-494A-8611-35DAFEF3B3E1}" destId="{7D513305-D9F9-8A49-9D72-EFE7F3DFD152}" srcOrd="0" destOrd="0" presId="urn:microsoft.com/office/officeart/2005/8/layout/hierarchy1"/>
    <dgm:cxn modelId="{B1073CA6-3571-BC42-94FC-A0FC56D21DA4}" type="presOf" srcId="{268D569E-0A84-414F-A34B-AA47C6000121}" destId="{4DA453DE-E9AA-454D-AAC5-5536AE39488D}" srcOrd="0" destOrd="0" presId="urn:microsoft.com/office/officeart/2005/8/layout/hierarchy1"/>
    <dgm:cxn modelId="{74028C5F-2F86-4E47-AC7B-958275E80422}" type="presOf" srcId="{74593123-DA52-4A00-B584-4C8855F5FEF0}" destId="{D1D3E427-73CE-2546-AD7E-BCC55A777680}" srcOrd="0" destOrd="0" presId="urn:microsoft.com/office/officeart/2005/8/layout/hierarchy1"/>
    <dgm:cxn modelId="{FE7A0F96-3980-4648-A351-928A507D72EB}" srcId="{268D569E-0A84-414F-A34B-AA47C6000121}" destId="{74593123-DA52-4A00-B584-4C8855F5FEF0}" srcOrd="1" destOrd="0" parTransId="{F2BC582B-F721-4B5E-A351-810B1D4AA3E5}" sibTransId="{A4B3D3E4-D426-47C0-906D-7CE6AEE6036A}"/>
    <dgm:cxn modelId="{FB4639FE-AF26-D64A-ABF8-3437E56F1BE8}" type="presParOf" srcId="{4DA453DE-E9AA-454D-AAC5-5536AE39488D}" destId="{CCA3AD50-50D5-D649-A5B4-1AE805B4AC85}" srcOrd="0" destOrd="0" presId="urn:microsoft.com/office/officeart/2005/8/layout/hierarchy1"/>
    <dgm:cxn modelId="{07F5897E-F185-D840-A4F3-70583E8543B4}" type="presParOf" srcId="{CCA3AD50-50D5-D649-A5B4-1AE805B4AC85}" destId="{6DCB681E-0080-0C4B-9FAB-4470A21EADD2}" srcOrd="0" destOrd="0" presId="urn:microsoft.com/office/officeart/2005/8/layout/hierarchy1"/>
    <dgm:cxn modelId="{C43AB840-4155-4340-B63F-FA59FEDC23CB}" type="presParOf" srcId="{6DCB681E-0080-0C4B-9FAB-4470A21EADD2}" destId="{0860EC96-E76B-3049-AD6C-93F896AFBDAF}" srcOrd="0" destOrd="0" presId="urn:microsoft.com/office/officeart/2005/8/layout/hierarchy1"/>
    <dgm:cxn modelId="{082815B2-3E89-B643-B4E6-9041C3A9ED89}" type="presParOf" srcId="{6DCB681E-0080-0C4B-9FAB-4470A21EADD2}" destId="{7D513305-D9F9-8A49-9D72-EFE7F3DFD152}" srcOrd="1" destOrd="0" presId="urn:microsoft.com/office/officeart/2005/8/layout/hierarchy1"/>
    <dgm:cxn modelId="{950888FF-D8C8-F141-B9D8-1C3683009159}" type="presParOf" srcId="{CCA3AD50-50D5-D649-A5B4-1AE805B4AC85}" destId="{DCBD38CC-70F1-954F-8DC5-A5B674D9E66F}" srcOrd="1" destOrd="0" presId="urn:microsoft.com/office/officeart/2005/8/layout/hierarchy1"/>
    <dgm:cxn modelId="{3C2C63B3-9820-CB41-BAE2-C32A9C94D03F}" type="presParOf" srcId="{4DA453DE-E9AA-454D-AAC5-5536AE39488D}" destId="{92B9AC71-FA50-1644-8DAA-A4B0C17A9E8F}" srcOrd="1" destOrd="0" presId="urn:microsoft.com/office/officeart/2005/8/layout/hierarchy1"/>
    <dgm:cxn modelId="{85459147-B164-BB4D-AFA6-C183444AE3FF}" type="presParOf" srcId="{92B9AC71-FA50-1644-8DAA-A4B0C17A9E8F}" destId="{E726FE06-FF51-3843-842A-6E26DAB2CF28}" srcOrd="0" destOrd="0" presId="urn:microsoft.com/office/officeart/2005/8/layout/hierarchy1"/>
    <dgm:cxn modelId="{C6B54DE2-72B6-6340-8D3B-D6FF5F3F64AA}" type="presParOf" srcId="{E726FE06-FF51-3843-842A-6E26DAB2CF28}" destId="{106936AC-75DB-0248-9EA6-84688A5DE044}" srcOrd="0" destOrd="0" presId="urn:microsoft.com/office/officeart/2005/8/layout/hierarchy1"/>
    <dgm:cxn modelId="{E90B9865-7551-D74A-B2DD-8486A2ADB285}" type="presParOf" srcId="{E726FE06-FF51-3843-842A-6E26DAB2CF28}" destId="{D1D3E427-73CE-2546-AD7E-BCC55A777680}" srcOrd="1" destOrd="0" presId="urn:microsoft.com/office/officeart/2005/8/layout/hierarchy1"/>
    <dgm:cxn modelId="{88374DAB-FD2F-D849-9BE8-DFFD3FE14C56}" type="presParOf" srcId="{92B9AC71-FA50-1644-8DAA-A4B0C17A9E8F}" destId="{B62289B1-D3E7-8D4A-B53E-63C4E49707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3CE2C-45C6-2448-AFFA-632F111E35E5}">
      <dsp:nvSpPr>
        <dsp:cNvPr id="0" name=""/>
        <dsp:cNvSpPr/>
      </dsp:nvSpPr>
      <dsp:spPr>
        <a:xfrm>
          <a:off x="0" y="0"/>
          <a:ext cx="3162299" cy="313136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lvl="0" algn="l" defTabSz="1111250">
            <a:lnSpc>
              <a:spcPct val="90000"/>
            </a:lnSpc>
            <a:spcBef>
              <a:spcPct val="0"/>
            </a:spcBef>
            <a:spcAft>
              <a:spcPct val="35000"/>
            </a:spcAft>
          </a:pPr>
          <a:r>
            <a:rPr lang="nl-NL" sz="2500" kern="1200"/>
            <a:t>Oude kist uit 17</a:t>
          </a:r>
          <a:r>
            <a:rPr lang="nl-NL" sz="2500" kern="1200" baseline="30000"/>
            <a:t>e</a:t>
          </a:r>
          <a:r>
            <a:rPr lang="nl-NL" sz="2500" kern="1200"/>
            <a:t> eeuw gevonden</a:t>
          </a:r>
          <a:endParaRPr lang="en-US" sz="2500" kern="1200"/>
        </a:p>
      </dsp:txBody>
      <dsp:txXfrm>
        <a:off x="0" y="1189918"/>
        <a:ext cx="3162299" cy="1878818"/>
      </dsp:txXfrm>
    </dsp:sp>
    <dsp:sp modelId="{074EA79B-B538-4348-85F4-48F12BC400B4}">
      <dsp:nvSpPr>
        <dsp:cNvPr id="0" name=""/>
        <dsp:cNvSpPr/>
      </dsp:nvSpPr>
      <dsp:spPr>
        <a:xfrm>
          <a:off x="1111445" y="313136"/>
          <a:ext cx="939409" cy="93940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lvl="0" algn="ctr" defTabSz="2000250">
            <a:lnSpc>
              <a:spcPct val="90000"/>
            </a:lnSpc>
            <a:spcBef>
              <a:spcPct val="0"/>
            </a:spcBef>
            <a:spcAft>
              <a:spcPct val="35000"/>
            </a:spcAft>
          </a:pPr>
          <a:r>
            <a:rPr lang="en-US" sz="4500" kern="1200"/>
            <a:t>1</a:t>
          </a:r>
        </a:p>
      </dsp:txBody>
      <dsp:txXfrm>
        <a:off x="1249018" y="450709"/>
        <a:ext cx="664263" cy="664263"/>
      </dsp:txXfrm>
    </dsp:sp>
    <dsp:sp modelId="{B98F7AC6-76C5-EE4B-83FC-3EE30C71D08A}">
      <dsp:nvSpPr>
        <dsp:cNvPr id="0" name=""/>
        <dsp:cNvSpPr/>
      </dsp:nvSpPr>
      <dsp:spPr>
        <a:xfrm>
          <a:off x="0" y="3131292"/>
          <a:ext cx="3162299"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AF270-4513-8842-A84A-87A689792525}">
      <dsp:nvSpPr>
        <dsp:cNvPr id="0" name=""/>
        <dsp:cNvSpPr/>
      </dsp:nvSpPr>
      <dsp:spPr>
        <a:xfrm>
          <a:off x="3478529" y="0"/>
          <a:ext cx="3162299" cy="313136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lvl="0" algn="l" defTabSz="1111250">
            <a:lnSpc>
              <a:spcPct val="90000"/>
            </a:lnSpc>
            <a:spcBef>
              <a:spcPct val="0"/>
            </a:spcBef>
            <a:spcAft>
              <a:spcPct val="35000"/>
            </a:spcAft>
          </a:pPr>
          <a:r>
            <a:rPr lang="nl-NL" sz="2500" kern="1200"/>
            <a:t>Dagboekfragmenten van een matroos</a:t>
          </a:r>
          <a:endParaRPr lang="en-US" sz="2500" kern="1200"/>
        </a:p>
      </dsp:txBody>
      <dsp:txXfrm>
        <a:off x="3478529" y="1189918"/>
        <a:ext cx="3162299" cy="1878818"/>
      </dsp:txXfrm>
    </dsp:sp>
    <dsp:sp modelId="{182AF214-A9CC-B34A-A598-7FA392DF9A95}">
      <dsp:nvSpPr>
        <dsp:cNvPr id="0" name=""/>
        <dsp:cNvSpPr/>
      </dsp:nvSpPr>
      <dsp:spPr>
        <a:xfrm>
          <a:off x="4589975" y="313136"/>
          <a:ext cx="939409" cy="939409"/>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lvl="0" algn="ctr" defTabSz="2000250">
            <a:lnSpc>
              <a:spcPct val="90000"/>
            </a:lnSpc>
            <a:spcBef>
              <a:spcPct val="0"/>
            </a:spcBef>
            <a:spcAft>
              <a:spcPct val="35000"/>
            </a:spcAft>
          </a:pPr>
          <a:r>
            <a:rPr lang="en-US" sz="4500" kern="1200"/>
            <a:t>2</a:t>
          </a:r>
        </a:p>
      </dsp:txBody>
      <dsp:txXfrm>
        <a:off x="4727548" y="450709"/>
        <a:ext cx="664263" cy="664263"/>
      </dsp:txXfrm>
    </dsp:sp>
    <dsp:sp modelId="{72884512-6271-8649-89CC-8EABDE5628FF}">
      <dsp:nvSpPr>
        <dsp:cNvPr id="0" name=""/>
        <dsp:cNvSpPr/>
      </dsp:nvSpPr>
      <dsp:spPr>
        <a:xfrm>
          <a:off x="3478529" y="3131292"/>
          <a:ext cx="3162299"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C0B90-1B83-BC44-886E-F5FD8FDFBB5D}">
      <dsp:nvSpPr>
        <dsp:cNvPr id="0" name=""/>
        <dsp:cNvSpPr/>
      </dsp:nvSpPr>
      <dsp:spPr>
        <a:xfrm>
          <a:off x="6957059" y="0"/>
          <a:ext cx="3162299" cy="313136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45" tIns="330200" rIns="246545" bIns="330200" numCol="1" spcCol="1270" anchor="t" anchorCtr="0">
          <a:noAutofit/>
        </a:bodyPr>
        <a:lstStyle/>
        <a:p>
          <a:pPr lvl="0" algn="l" defTabSz="1111250">
            <a:lnSpc>
              <a:spcPct val="90000"/>
            </a:lnSpc>
            <a:spcBef>
              <a:spcPct val="0"/>
            </a:spcBef>
            <a:spcAft>
              <a:spcPct val="35000"/>
            </a:spcAft>
          </a:pPr>
          <a:r>
            <a:rPr lang="nl-NL" sz="2500" kern="1200"/>
            <a:t>Dilemmaspel spelen</a:t>
          </a:r>
          <a:endParaRPr lang="en-US" sz="2500" kern="1200"/>
        </a:p>
      </dsp:txBody>
      <dsp:txXfrm>
        <a:off x="6957059" y="1189918"/>
        <a:ext cx="3162299" cy="1878818"/>
      </dsp:txXfrm>
    </dsp:sp>
    <dsp:sp modelId="{BB0352E7-48C5-E24F-ACA5-41FAE15C48CB}">
      <dsp:nvSpPr>
        <dsp:cNvPr id="0" name=""/>
        <dsp:cNvSpPr/>
      </dsp:nvSpPr>
      <dsp:spPr>
        <a:xfrm>
          <a:off x="8068505" y="313136"/>
          <a:ext cx="939409" cy="939409"/>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lvl="0" algn="ctr" defTabSz="2000250">
            <a:lnSpc>
              <a:spcPct val="90000"/>
            </a:lnSpc>
            <a:spcBef>
              <a:spcPct val="0"/>
            </a:spcBef>
            <a:spcAft>
              <a:spcPct val="35000"/>
            </a:spcAft>
          </a:pPr>
          <a:r>
            <a:rPr lang="en-US" sz="4500" kern="1200"/>
            <a:t>3</a:t>
          </a:r>
        </a:p>
      </dsp:txBody>
      <dsp:txXfrm>
        <a:off x="8206078" y="450709"/>
        <a:ext cx="664263" cy="664263"/>
      </dsp:txXfrm>
    </dsp:sp>
    <dsp:sp modelId="{AC108D58-DD6A-6C41-A540-A8A9CAB88F93}">
      <dsp:nvSpPr>
        <dsp:cNvPr id="0" name=""/>
        <dsp:cNvSpPr/>
      </dsp:nvSpPr>
      <dsp:spPr>
        <a:xfrm>
          <a:off x="6957059" y="3131292"/>
          <a:ext cx="3162299"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08A15-58E6-4183-8420-57F5EB0AAE05}">
      <dsp:nvSpPr>
        <dsp:cNvPr id="0" name=""/>
        <dsp:cNvSpPr/>
      </dsp:nvSpPr>
      <dsp:spPr>
        <a:xfrm>
          <a:off x="42812" y="338805"/>
          <a:ext cx="975265" cy="9752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94678C-FC76-45B9-B7E7-38D8113106E4}">
      <dsp:nvSpPr>
        <dsp:cNvPr id="0" name=""/>
        <dsp:cNvSpPr/>
      </dsp:nvSpPr>
      <dsp:spPr>
        <a:xfrm>
          <a:off x="247618" y="543610"/>
          <a:ext cx="565653" cy="5656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40E345-FD76-4B08-B5DD-8EBFBB023961}">
      <dsp:nvSpPr>
        <dsp:cNvPr id="0" name=""/>
        <dsp:cNvSpPr/>
      </dsp:nvSpPr>
      <dsp:spPr>
        <a:xfrm>
          <a:off x="1227062" y="338805"/>
          <a:ext cx="2298839" cy="97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nl-NL" sz="2200" kern="1200"/>
            <a:t>Geld uitgeven?</a:t>
          </a:r>
          <a:endParaRPr lang="en-US" sz="2200" kern="1200" dirty="0"/>
        </a:p>
      </dsp:txBody>
      <dsp:txXfrm>
        <a:off x="1227062" y="338805"/>
        <a:ext cx="2298839" cy="975265"/>
      </dsp:txXfrm>
    </dsp:sp>
    <dsp:sp modelId="{1293277C-5F76-47FF-A74E-414B678FC876}">
      <dsp:nvSpPr>
        <dsp:cNvPr id="0" name=""/>
        <dsp:cNvSpPr/>
      </dsp:nvSpPr>
      <dsp:spPr>
        <a:xfrm>
          <a:off x="3926457" y="338805"/>
          <a:ext cx="975265" cy="9752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DBD137-4516-412B-9B08-7F1360BED108}">
      <dsp:nvSpPr>
        <dsp:cNvPr id="0" name=""/>
        <dsp:cNvSpPr/>
      </dsp:nvSpPr>
      <dsp:spPr>
        <a:xfrm>
          <a:off x="4131263" y="543610"/>
          <a:ext cx="565653" cy="5656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6C6B2F-AD6F-45EB-B8D7-3758A5CE339A}">
      <dsp:nvSpPr>
        <dsp:cNvPr id="0" name=""/>
        <dsp:cNvSpPr/>
      </dsp:nvSpPr>
      <dsp:spPr>
        <a:xfrm>
          <a:off x="5110708" y="338805"/>
          <a:ext cx="2298839" cy="97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nl-NL" sz="2200" kern="1200"/>
            <a:t>Ouders en broertjes en zusjes verlaten?</a:t>
          </a:r>
          <a:endParaRPr lang="en-US" sz="2200" kern="1200"/>
        </a:p>
      </dsp:txBody>
      <dsp:txXfrm>
        <a:off x="5110708" y="338805"/>
        <a:ext cx="2298839" cy="975265"/>
      </dsp:txXfrm>
    </dsp:sp>
    <dsp:sp modelId="{7209DC0C-3C6D-4162-81F8-66E7AE60ED1F}">
      <dsp:nvSpPr>
        <dsp:cNvPr id="0" name=""/>
        <dsp:cNvSpPr/>
      </dsp:nvSpPr>
      <dsp:spPr>
        <a:xfrm>
          <a:off x="42812" y="2242220"/>
          <a:ext cx="975265" cy="9752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F2950-D07A-4E45-9451-4FE172EDD9AE}">
      <dsp:nvSpPr>
        <dsp:cNvPr id="0" name=""/>
        <dsp:cNvSpPr/>
      </dsp:nvSpPr>
      <dsp:spPr>
        <a:xfrm>
          <a:off x="247618" y="2447026"/>
          <a:ext cx="565653" cy="5656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ADB4A9-48DC-4B63-8B43-F372E6197C48}">
      <dsp:nvSpPr>
        <dsp:cNvPr id="0" name=""/>
        <dsp:cNvSpPr/>
      </dsp:nvSpPr>
      <dsp:spPr>
        <a:xfrm>
          <a:off x="1227062" y="2242220"/>
          <a:ext cx="2298839" cy="97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nl-NL" sz="2200" kern="1200"/>
            <a:t>Bedriegen?</a:t>
          </a:r>
          <a:endParaRPr lang="en-US" sz="2200" kern="1200"/>
        </a:p>
      </dsp:txBody>
      <dsp:txXfrm>
        <a:off x="1227062" y="2242220"/>
        <a:ext cx="2298839" cy="975265"/>
      </dsp:txXfrm>
    </dsp:sp>
    <dsp:sp modelId="{1370E6C7-F020-4B70-8BEE-6E8A76A08B7F}">
      <dsp:nvSpPr>
        <dsp:cNvPr id="0" name=""/>
        <dsp:cNvSpPr/>
      </dsp:nvSpPr>
      <dsp:spPr>
        <a:xfrm>
          <a:off x="3926457" y="2242220"/>
          <a:ext cx="975265" cy="9752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6A042-6BBA-4E7C-B9A2-359E53B49CC5}">
      <dsp:nvSpPr>
        <dsp:cNvPr id="0" name=""/>
        <dsp:cNvSpPr/>
      </dsp:nvSpPr>
      <dsp:spPr>
        <a:xfrm>
          <a:off x="4131263" y="2447026"/>
          <a:ext cx="565653" cy="5656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4CA48-96A6-44E3-AD2B-68154599DFE9}">
      <dsp:nvSpPr>
        <dsp:cNvPr id="0" name=""/>
        <dsp:cNvSpPr/>
      </dsp:nvSpPr>
      <dsp:spPr>
        <a:xfrm>
          <a:off x="5110708" y="2242220"/>
          <a:ext cx="2298839" cy="97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nl-NL" sz="2200" kern="1200"/>
            <a:t>Doodgaan tijdens de reis?</a:t>
          </a:r>
          <a:endParaRPr lang="en-US" sz="2200" kern="1200"/>
        </a:p>
      </dsp:txBody>
      <dsp:txXfrm>
        <a:off x="5110708" y="2242220"/>
        <a:ext cx="2298839" cy="975265"/>
      </dsp:txXfrm>
    </dsp:sp>
    <dsp:sp modelId="{2C981903-F9FC-430F-8DF1-87BE08CEEC49}">
      <dsp:nvSpPr>
        <dsp:cNvPr id="0" name=""/>
        <dsp:cNvSpPr/>
      </dsp:nvSpPr>
      <dsp:spPr>
        <a:xfrm>
          <a:off x="42812" y="4145635"/>
          <a:ext cx="975265" cy="9752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DD888B-2316-47D2-8932-A8AF45D78EF7}">
      <dsp:nvSpPr>
        <dsp:cNvPr id="0" name=""/>
        <dsp:cNvSpPr/>
      </dsp:nvSpPr>
      <dsp:spPr>
        <a:xfrm>
          <a:off x="247618" y="4350441"/>
          <a:ext cx="565653" cy="5656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4FE528-6444-47EB-8772-6811C45E76CB}">
      <dsp:nvSpPr>
        <dsp:cNvPr id="0" name=""/>
        <dsp:cNvSpPr/>
      </dsp:nvSpPr>
      <dsp:spPr>
        <a:xfrm>
          <a:off x="1227062" y="4145635"/>
          <a:ext cx="2298839" cy="97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nl-NL" sz="2200" kern="1200"/>
            <a:t>Straffen uitdelen?</a:t>
          </a:r>
          <a:endParaRPr lang="en-US" sz="2200" kern="1200"/>
        </a:p>
      </dsp:txBody>
      <dsp:txXfrm>
        <a:off x="1227062" y="4145635"/>
        <a:ext cx="2298839" cy="975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0EC96-E76B-3049-AD6C-93F896AFBDAF}">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13305-D9F9-8A49-9D72-EFE7F3DFD152}">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nl-NL" sz="3900" kern="1200" dirty="0"/>
            <a:t>Welke keuze vond je het moeilijkst om te maken?</a:t>
          </a:r>
          <a:endParaRPr lang="en-US" sz="3900" kern="1200" dirty="0"/>
        </a:p>
      </dsp:txBody>
      <dsp:txXfrm>
        <a:off x="678914" y="525899"/>
        <a:ext cx="4067491" cy="2525499"/>
      </dsp:txXfrm>
    </dsp:sp>
    <dsp:sp modelId="{106936AC-75DB-0248-9EA6-84688A5DE044}">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3E427-73CE-2546-AD7E-BCC55A777680}">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a:t>Met </a:t>
          </a:r>
          <a:r>
            <a:rPr lang="en-US" sz="3900" kern="1200" dirty="0" err="1"/>
            <a:t>wie</a:t>
          </a:r>
          <a:r>
            <a:rPr lang="en-US" sz="3900" kern="1200" dirty="0"/>
            <a:t> </a:t>
          </a:r>
          <a:r>
            <a:rPr lang="en-US" sz="3900" kern="1200" dirty="0" err="1"/>
            <a:t>zou</a:t>
          </a:r>
          <a:r>
            <a:rPr lang="en-US" sz="3900" kern="1200" dirty="0"/>
            <a:t> je </a:t>
          </a:r>
          <a:r>
            <a:rPr lang="en-US" sz="3900" kern="1200" dirty="0" err="1"/>
            <a:t>liever</a:t>
          </a:r>
          <a:r>
            <a:rPr lang="en-US" sz="3900" kern="1200" dirty="0"/>
            <a:t> </a:t>
          </a:r>
          <a:r>
            <a:rPr lang="en-US" sz="3900" kern="1200" dirty="0" err="1"/>
            <a:t>meevaren</a:t>
          </a:r>
          <a:r>
            <a:rPr lang="en-US" sz="3900" kern="1200" dirty="0"/>
            <a:t>: Witte de With of Maarten Tromp?</a:t>
          </a:r>
        </a:p>
      </dsp:txBody>
      <dsp:txXfrm>
        <a:off x="5842357" y="525899"/>
        <a:ext cx="4067491" cy="2525499"/>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E7B08-0C26-EE42-BC5A-D666094BBD36}" type="datetimeFigureOut">
              <a:rPr lang="nl-NL" smtClean="0"/>
              <a:t>9-12-2020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42074-34B7-DF41-8B84-0C504C458244}" type="slidenum">
              <a:rPr lang="nl-NL" smtClean="0"/>
              <a:t>‹nr.›</a:t>
            </a:fld>
            <a:endParaRPr lang="nl-NL"/>
          </a:p>
        </p:txBody>
      </p:sp>
    </p:spTree>
    <p:extLst>
      <p:ext uri="{BB962C8B-B14F-4D97-AF65-F5344CB8AC3E}">
        <p14:creationId xmlns:p14="http://schemas.microsoft.com/office/powerpoint/2010/main" val="395257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Museumstukken uit Historisch Museum Brielle. Links: Maarten Tromp, rechts: Witte de </a:t>
            </a:r>
            <a:r>
              <a:rPr lang="nl-NL" dirty="0" err="1"/>
              <a:t>With</a:t>
            </a:r>
            <a:endParaRPr lang="nl-NL" dirty="0"/>
          </a:p>
        </p:txBody>
      </p:sp>
      <p:sp>
        <p:nvSpPr>
          <p:cNvPr id="4" name="Tijdelijke aanduiding voor dianummer 3"/>
          <p:cNvSpPr>
            <a:spLocks noGrp="1"/>
          </p:cNvSpPr>
          <p:nvPr>
            <p:ph type="sldNum" sz="quarter" idx="5"/>
          </p:nvPr>
        </p:nvSpPr>
        <p:spPr/>
        <p:txBody>
          <a:bodyPr/>
          <a:lstStyle/>
          <a:p>
            <a:fld id="{A8D42074-34B7-DF41-8B84-0C504C458244}" type="slidenum">
              <a:rPr lang="nl-NL" smtClean="0"/>
              <a:t>5</a:t>
            </a:fld>
            <a:endParaRPr lang="nl-NL"/>
          </a:p>
        </p:txBody>
      </p:sp>
    </p:spTree>
    <p:extLst>
      <p:ext uri="{BB962C8B-B14F-4D97-AF65-F5344CB8AC3E}">
        <p14:creationId xmlns:p14="http://schemas.microsoft.com/office/powerpoint/2010/main" val="339297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vraag is natuurlijk hoe ‘veilig’ de situatie was aan land onder niet al te welgestelde mensen.</a:t>
            </a:r>
          </a:p>
        </p:txBody>
      </p:sp>
      <p:sp>
        <p:nvSpPr>
          <p:cNvPr id="4" name="Tijdelijke aanduiding voor dianummer 3"/>
          <p:cNvSpPr>
            <a:spLocks noGrp="1"/>
          </p:cNvSpPr>
          <p:nvPr>
            <p:ph type="sldNum" sz="quarter" idx="5"/>
          </p:nvPr>
        </p:nvSpPr>
        <p:spPr/>
        <p:txBody>
          <a:bodyPr/>
          <a:lstStyle/>
          <a:p>
            <a:fld id="{A8D42074-34B7-DF41-8B84-0C504C458244}" type="slidenum">
              <a:rPr lang="nl-NL" smtClean="0"/>
              <a:t>8</a:t>
            </a:fld>
            <a:endParaRPr lang="nl-NL"/>
          </a:p>
        </p:txBody>
      </p:sp>
    </p:spTree>
    <p:extLst>
      <p:ext uri="{BB962C8B-B14F-4D97-AF65-F5344CB8AC3E}">
        <p14:creationId xmlns:p14="http://schemas.microsoft.com/office/powerpoint/2010/main" val="236836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3D7A18D-4587-E945-A434-704EF4B546B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BEF146E1-3E63-604B-A7F0-60F8A9B40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365C5D46-E9A3-9448-9C99-3F3B817327FF}"/>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5" name="Tijdelijke aanduiding voor voettekst 4">
            <a:extLst>
              <a:ext uri="{FF2B5EF4-FFF2-40B4-BE49-F238E27FC236}">
                <a16:creationId xmlns:a16="http://schemas.microsoft.com/office/drawing/2014/main" xmlns="" id="{7E8B54D2-0214-4444-AEAE-AC0F02A33CD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AF255F08-E775-D540-A2A0-9579164372C9}"/>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3921009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9D40B4-4DF2-BB4A-9D1D-8FB7B03E041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79D8F61F-0A4E-1145-89EB-CF5C58810DF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3087D410-9462-224B-A0DE-2B2422B3643A}"/>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5" name="Tijdelijke aanduiding voor voettekst 4">
            <a:extLst>
              <a:ext uri="{FF2B5EF4-FFF2-40B4-BE49-F238E27FC236}">
                <a16:creationId xmlns:a16="http://schemas.microsoft.com/office/drawing/2014/main" xmlns="" id="{F40BDD91-0501-B349-93DD-44AC2A71D71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AED264E3-B1EA-3D49-A29D-D4C0EBF6957B}"/>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174652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5624F184-36F0-6D43-B16E-D4EF90FBECA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784D0A46-266E-D044-B8FC-CE1FE732209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3BAE5AC7-7D63-8B46-B254-1C235342407A}"/>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5" name="Tijdelijke aanduiding voor voettekst 4">
            <a:extLst>
              <a:ext uri="{FF2B5EF4-FFF2-40B4-BE49-F238E27FC236}">
                <a16:creationId xmlns:a16="http://schemas.microsoft.com/office/drawing/2014/main" xmlns="" id="{E947E44E-6389-2F41-8C27-17C15812135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B9721B83-13DF-AA46-90AE-D370B7B79492}"/>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152053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E16FDC0-94CE-5349-9AAA-7896B411EFA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8E52F2D8-0BA2-4948-9E57-D8B556F91D7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0E110685-C09D-2948-8076-3B30C3CB70CC}"/>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5" name="Tijdelijke aanduiding voor voettekst 4">
            <a:extLst>
              <a:ext uri="{FF2B5EF4-FFF2-40B4-BE49-F238E27FC236}">
                <a16:creationId xmlns:a16="http://schemas.microsoft.com/office/drawing/2014/main" xmlns="" id="{EA4631AA-77ED-8E4D-8029-B0C79D2263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7C919AE2-A2B7-3A4A-B816-B642C6FC7E43}"/>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39953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E267F3-B966-A44B-9B9A-02668E3EBA6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8D3D026A-0E66-0745-95D9-2287A6FAC9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FFDAF871-329C-F242-A790-DCB721A846F1}"/>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5" name="Tijdelijke aanduiding voor voettekst 4">
            <a:extLst>
              <a:ext uri="{FF2B5EF4-FFF2-40B4-BE49-F238E27FC236}">
                <a16:creationId xmlns:a16="http://schemas.microsoft.com/office/drawing/2014/main" xmlns="" id="{E4F413A9-F970-8945-81AA-338C7EB242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78D4B907-EA49-9045-816C-87F49590BC40}"/>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55775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2D5DDCD-D1F2-3C46-9DB1-78B35680EF5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D1354905-D4BF-F842-89ED-FB48F4B9A76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31CC301B-A0FF-A041-8BA6-E7D0A958AA9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83267253-4CD1-5844-A5D1-074ACA472159}"/>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6" name="Tijdelijke aanduiding voor voettekst 5">
            <a:extLst>
              <a:ext uri="{FF2B5EF4-FFF2-40B4-BE49-F238E27FC236}">
                <a16:creationId xmlns:a16="http://schemas.microsoft.com/office/drawing/2014/main" xmlns="" id="{47C7F26C-6366-E84C-9855-44C0D33563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33773567-5BF2-AD46-B153-C6C5DC7624CA}"/>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342178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68B7E6B-B38A-374D-B2C7-145A700FF81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1BD7B2A4-4CA9-8445-96DC-37E21CE6F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E2D1A3E3-F350-EA45-ADBD-4784FF45C88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7B23B4EA-E3A1-C74D-B6DA-B5F582013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E8848A89-99BF-AB42-853F-36375847310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07A5ABD5-E8B5-5548-9047-8264C774325B}"/>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8" name="Tijdelijke aanduiding voor voettekst 7">
            <a:extLst>
              <a:ext uri="{FF2B5EF4-FFF2-40B4-BE49-F238E27FC236}">
                <a16:creationId xmlns:a16="http://schemas.microsoft.com/office/drawing/2014/main" xmlns="" id="{26C68C89-97BD-6B4D-B269-501F19FD37A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2F98EABA-9581-4448-A4D5-4E10FEE25A99}"/>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2177071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421C593-5A4E-2D40-A552-87FBBC4D4CF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60851DB0-62BC-4E40-85A0-CE333D20C760}"/>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4" name="Tijdelijke aanduiding voor voettekst 3">
            <a:extLst>
              <a:ext uri="{FF2B5EF4-FFF2-40B4-BE49-F238E27FC236}">
                <a16:creationId xmlns:a16="http://schemas.microsoft.com/office/drawing/2014/main" xmlns="" id="{DC1581CF-F2F8-9B45-B0A8-46EE38C6E74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004AD605-C1A5-BA47-9AD4-775D25FFE096}"/>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294648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AEDDFF56-5D13-424B-9E63-471014CDC8FA}"/>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3" name="Tijdelijke aanduiding voor voettekst 2">
            <a:extLst>
              <a:ext uri="{FF2B5EF4-FFF2-40B4-BE49-F238E27FC236}">
                <a16:creationId xmlns:a16="http://schemas.microsoft.com/office/drawing/2014/main" xmlns="" id="{5A36C91F-8D2B-D646-955B-C9814F09C49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3D35A7EB-8459-A043-9E15-F6B1A4B597FF}"/>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300482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6FF413-5D69-A84A-BAA5-27EF27563B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1133FBB9-F448-1E42-A367-A34412415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34C807DB-9ECC-0147-BD3F-07EF0D71D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68344981-7D96-C146-8E1F-53CDADE86C41}"/>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6" name="Tijdelijke aanduiding voor voettekst 5">
            <a:extLst>
              <a:ext uri="{FF2B5EF4-FFF2-40B4-BE49-F238E27FC236}">
                <a16:creationId xmlns:a16="http://schemas.microsoft.com/office/drawing/2014/main" xmlns="" id="{B8E0A23F-21EB-8F41-ACD2-3098BC9321C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30112A63-F3EF-6B44-B680-E664196D5A89}"/>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338828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48E6861-0D92-4A46-9E56-A8E4608ECCC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56A96139-F7DF-974D-B0AE-EA0298025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517086D3-F60B-C648-8D3F-83643D7E1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9A422CEA-DD36-3449-B592-40BD6B940C56}"/>
              </a:ext>
            </a:extLst>
          </p:cNvPr>
          <p:cNvSpPr>
            <a:spLocks noGrp="1"/>
          </p:cNvSpPr>
          <p:nvPr>
            <p:ph type="dt" sz="half" idx="10"/>
          </p:nvPr>
        </p:nvSpPr>
        <p:spPr/>
        <p:txBody>
          <a:bodyPr/>
          <a:lstStyle/>
          <a:p>
            <a:fld id="{1265B641-2CFC-804C-A624-8085342132D7}" type="datetimeFigureOut">
              <a:rPr lang="nl-NL" smtClean="0"/>
              <a:t>9-12-2020</a:t>
            </a:fld>
            <a:endParaRPr lang="nl-NL"/>
          </a:p>
        </p:txBody>
      </p:sp>
      <p:sp>
        <p:nvSpPr>
          <p:cNvPr id="6" name="Tijdelijke aanduiding voor voettekst 5">
            <a:extLst>
              <a:ext uri="{FF2B5EF4-FFF2-40B4-BE49-F238E27FC236}">
                <a16:creationId xmlns:a16="http://schemas.microsoft.com/office/drawing/2014/main" xmlns="" id="{B65201A8-95CE-6E4F-9A7A-6761E3F135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2B19298F-C297-1047-83AE-0046DA3BD898}"/>
              </a:ext>
            </a:extLst>
          </p:cNvPr>
          <p:cNvSpPr>
            <a:spLocks noGrp="1"/>
          </p:cNvSpPr>
          <p:nvPr>
            <p:ph type="sldNum" sz="quarter" idx="12"/>
          </p:nvPr>
        </p:nvSpPr>
        <p:spPr/>
        <p:txBody>
          <a:bodyPr/>
          <a:lstStyle/>
          <a:p>
            <a:fld id="{82161C3D-9476-4844-B81A-4549E2E84101}" type="slidenum">
              <a:rPr lang="nl-NL" smtClean="0"/>
              <a:t>‹nr.›</a:t>
            </a:fld>
            <a:endParaRPr lang="nl-NL"/>
          </a:p>
        </p:txBody>
      </p:sp>
    </p:spTree>
    <p:extLst>
      <p:ext uri="{BB962C8B-B14F-4D97-AF65-F5344CB8AC3E}">
        <p14:creationId xmlns:p14="http://schemas.microsoft.com/office/powerpoint/2010/main" val="95207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5E318C90-CBC4-AD42-B550-635803CB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ABB5E5BA-E846-F443-9FEC-BF4512850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3D2887C1-1DB1-CE44-A314-C2C682289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5B641-2CFC-804C-A624-8085342132D7}" type="datetimeFigureOut">
              <a:rPr lang="nl-NL" smtClean="0"/>
              <a:t>9-12-2020</a:t>
            </a:fld>
            <a:endParaRPr lang="nl-NL"/>
          </a:p>
        </p:txBody>
      </p:sp>
      <p:sp>
        <p:nvSpPr>
          <p:cNvPr id="5" name="Tijdelijke aanduiding voor voettekst 4">
            <a:extLst>
              <a:ext uri="{FF2B5EF4-FFF2-40B4-BE49-F238E27FC236}">
                <a16:creationId xmlns:a16="http://schemas.microsoft.com/office/drawing/2014/main" xmlns="" id="{FF92E80F-08AF-5C44-8EEB-DFD38D5CF1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A669DEDC-52F8-AE45-B48B-9474FFBEF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61C3D-9476-4844-B81A-4549E2E84101}" type="slidenum">
              <a:rPr lang="nl-NL" smtClean="0"/>
              <a:t>‹nr.›</a:t>
            </a:fld>
            <a:endParaRPr lang="nl-NL"/>
          </a:p>
        </p:txBody>
      </p:sp>
    </p:spTree>
    <p:extLst>
      <p:ext uri="{BB962C8B-B14F-4D97-AF65-F5344CB8AC3E}">
        <p14:creationId xmlns:p14="http://schemas.microsoft.com/office/powerpoint/2010/main" val="54544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27964FEA-58FD-D144-85DD-F15C883069B4}"/>
              </a:ext>
            </a:extLst>
          </p:cNvPr>
          <p:cNvSpPr>
            <a:spLocks noGrp="1"/>
          </p:cNvSpPr>
          <p:nvPr>
            <p:ph type="ctrTitle"/>
          </p:nvPr>
        </p:nvSpPr>
        <p:spPr>
          <a:xfrm>
            <a:off x="3045368" y="2043663"/>
            <a:ext cx="6105194" cy="2031055"/>
          </a:xfrm>
        </p:spPr>
        <p:txBody>
          <a:bodyPr>
            <a:normAutofit/>
          </a:bodyPr>
          <a:lstStyle/>
          <a:p>
            <a:r>
              <a:rPr lang="nl-NL" dirty="0">
                <a:solidFill>
                  <a:srgbClr val="FFFFFF"/>
                </a:solidFill>
              </a:rPr>
              <a:t>Vaarwel!</a:t>
            </a:r>
          </a:p>
        </p:txBody>
      </p:sp>
      <p:sp>
        <p:nvSpPr>
          <p:cNvPr id="3" name="Ondertitel 2">
            <a:extLst>
              <a:ext uri="{FF2B5EF4-FFF2-40B4-BE49-F238E27FC236}">
                <a16:creationId xmlns:a16="http://schemas.microsoft.com/office/drawing/2014/main" xmlns="" id="{56F51ECA-FF72-5048-BE3A-F503BE1C6924}"/>
              </a:ext>
            </a:extLst>
          </p:cNvPr>
          <p:cNvSpPr>
            <a:spLocks noGrp="1"/>
          </p:cNvSpPr>
          <p:nvPr>
            <p:ph type="subTitle" idx="1"/>
          </p:nvPr>
        </p:nvSpPr>
        <p:spPr>
          <a:xfrm>
            <a:off x="3045367" y="4074718"/>
            <a:ext cx="6312945" cy="682079"/>
          </a:xfrm>
        </p:spPr>
        <p:txBody>
          <a:bodyPr>
            <a:normAutofit/>
          </a:bodyPr>
          <a:lstStyle/>
          <a:p>
            <a:r>
              <a:rPr lang="nl-NL" dirty="0">
                <a:solidFill>
                  <a:srgbClr val="FFFFFF"/>
                </a:solidFill>
              </a:rPr>
              <a:t>Les over Nederlandse zeevaarders in de 17</a:t>
            </a:r>
            <a:r>
              <a:rPr lang="nl-NL" baseline="30000" dirty="0">
                <a:solidFill>
                  <a:srgbClr val="FFFFFF"/>
                </a:solidFill>
              </a:rPr>
              <a:t>e</a:t>
            </a:r>
            <a:r>
              <a:rPr lang="nl-NL" dirty="0">
                <a:solidFill>
                  <a:srgbClr val="FFFFFF"/>
                </a:solidFill>
              </a:rPr>
              <a:t> eeuw</a:t>
            </a:r>
          </a:p>
        </p:txBody>
      </p:sp>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2342" y="5348147"/>
            <a:ext cx="2534769" cy="140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85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2603ADC9-DC79-3B40-8C93-FFCCEB38FA95}"/>
              </a:ext>
            </a:extLst>
          </p:cNvPr>
          <p:cNvSpPr>
            <a:spLocks noGrp="1"/>
          </p:cNvSpPr>
          <p:nvPr>
            <p:ph type="title"/>
          </p:nvPr>
        </p:nvSpPr>
        <p:spPr>
          <a:xfrm>
            <a:off x="1179226" y="826680"/>
            <a:ext cx="9833548" cy="1325563"/>
          </a:xfrm>
        </p:spPr>
        <p:txBody>
          <a:bodyPr>
            <a:normAutofit/>
          </a:bodyPr>
          <a:lstStyle/>
          <a:p>
            <a:pPr algn="ctr"/>
            <a:r>
              <a:rPr lang="nl-NL" sz="4000" dirty="0">
                <a:solidFill>
                  <a:srgbClr val="FFFFFF"/>
                </a:solidFill>
              </a:rPr>
              <a:t>Dilemmaspel </a:t>
            </a:r>
          </a:p>
        </p:txBody>
      </p:sp>
      <p:graphicFrame>
        <p:nvGraphicFramePr>
          <p:cNvPr id="5" name="Tijdelijke aanduiding voor inhoud 2">
            <a:extLst>
              <a:ext uri="{FF2B5EF4-FFF2-40B4-BE49-F238E27FC236}">
                <a16:creationId xmlns:a16="http://schemas.microsoft.com/office/drawing/2014/main" xmlns="" id="{EF3E6EE9-1B8E-48D7-9379-D717FCC409BF}"/>
              </a:ext>
            </a:extLst>
          </p:cNvPr>
          <p:cNvGraphicFramePr>
            <a:graphicFrameLocks noGrp="1"/>
          </p:cNvGraphicFramePr>
          <p:nvPr>
            <p:ph idx="1"/>
            <p:extLst>
              <p:ext uri="{D42A27DB-BD31-4B8C-83A1-F6EECF244321}">
                <p14:modId xmlns:p14="http://schemas.microsoft.com/office/powerpoint/2010/main" val="1116729462"/>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458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9AF5C66A-E8F2-4E13-98A3-FE96597C5A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AC860275-E106-493A-8BF0-E0A91130EF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6CB10A24-115F-A540-891B-F03CA7F14C2A}"/>
              </a:ext>
            </a:extLst>
          </p:cNvPr>
          <p:cNvSpPr>
            <a:spLocks noGrp="1"/>
          </p:cNvSpPr>
          <p:nvPr>
            <p:ph type="title"/>
          </p:nvPr>
        </p:nvSpPr>
        <p:spPr>
          <a:xfrm>
            <a:off x="1179576" y="822960"/>
            <a:ext cx="9829800" cy="1325880"/>
          </a:xfrm>
        </p:spPr>
        <p:txBody>
          <a:bodyPr>
            <a:normAutofit/>
          </a:bodyPr>
          <a:lstStyle/>
          <a:p>
            <a:pPr algn="ctr"/>
            <a:r>
              <a:rPr lang="nl-NL" sz="4000" dirty="0">
                <a:solidFill>
                  <a:srgbClr val="FFFFFF"/>
                </a:solidFill>
              </a:rPr>
              <a:t>Afronding</a:t>
            </a:r>
          </a:p>
        </p:txBody>
      </p:sp>
      <p:pic>
        <p:nvPicPr>
          <p:cNvPr id="5" name="Tijdelijke aanduiding voor inhoud 4" descr="Afbeelding met tekst, boek&#10;&#10;Automatisch gegenereerde beschrijving">
            <a:extLst>
              <a:ext uri="{FF2B5EF4-FFF2-40B4-BE49-F238E27FC236}">
                <a16:creationId xmlns:a16="http://schemas.microsoft.com/office/drawing/2014/main" xmlns="" id="{5F13FB3B-7F95-174F-BCAE-C33E941CDD83}"/>
              </a:ext>
            </a:extLst>
          </p:cNvPr>
          <p:cNvPicPr>
            <a:picLocks noChangeAspect="1"/>
          </p:cNvPicPr>
          <p:nvPr/>
        </p:nvPicPr>
        <p:blipFill rotWithShape="1">
          <a:blip r:embed="rId3"/>
          <a:srcRect t="16150" r="1" b="1"/>
          <a:stretch/>
        </p:blipFill>
        <p:spPr>
          <a:xfrm>
            <a:off x="935218" y="2837712"/>
            <a:ext cx="4693599" cy="3217333"/>
          </a:xfrm>
          <a:prstGeom prst="rect">
            <a:avLst/>
          </a:prstGeom>
        </p:spPr>
      </p:pic>
      <p:sp>
        <p:nvSpPr>
          <p:cNvPr id="9" name="Content Placeholder 8">
            <a:extLst>
              <a:ext uri="{FF2B5EF4-FFF2-40B4-BE49-F238E27FC236}">
                <a16:creationId xmlns:a16="http://schemas.microsoft.com/office/drawing/2014/main" xmlns="" id="{9DEB74C5-6A38-44B3-9F46-D9CB3548DA5A}"/>
              </a:ext>
            </a:extLst>
          </p:cNvPr>
          <p:cNvSpPr>
            <a:spLocks noGrp="1"/>
          </p:cNvSpPr>
          <p:nvPr>
            <p:ph idx="1"/>
          </p:nvPr>
        </p:nvSpPr>
        <p:spPr>
          <a:xfrm>
            <a:off x="5926015" y="2409407"/>
            <a:ext cx="5910080" cy="3227626"/>
          </a:xfrm>
        </p:spPr>
        <p:txBody>
          <a:bodyPr anchor="ctr">
            <a:normAutofit/>
          </a:bodyPr>
          <a:lstStyle/>
          <a:p>
            <a:pPr marL="0" indent="0">
              <a:buNone/>
            </a:pPr>
            <a:endParaRPr lang="en-US" sz="1800" dirty="0">
              <a:solidFill>
                <a:srgbClr val="000000"/>
              </a:solidFill>
            </a:endParaRPr>
          </a:p>
          <a:p>
            <a:r>
              <a:rPr lang="en-US" dirty="0" err="1">
                <a:solidFill>
                  <a:srgbClr val="000000"/>
                </a:solidFill>
              </a:rPr>
              <a:t>Stel</a:t>
            </a:r>
            <a:r>
              <a:rPr lang="en-US" dirty="0">
                <a:solidFill>
                  <a:srgbClr val="000000"/>
                </a:solidFill>
              </a:rPr>
              <a:t> je </a:t>
            </a:r>
            <a:r>
              <a:rPr lang="en-US" dirty="0" err="1">
                <a:solidFill>
                  <a:srgbClr val="000000"/>
                </a:solidFill>
              </a:rPr>
              <a:t>eens</a:t>
            </a:r>
            <a:r>
              <a:rPr lang="en-US" dirty="0">
                <a:solidFill>
                  <a:srgbClr val="000000"/>
                </a:solidFill>
              </a:rPr>
              <a:t> </a:t>
            </a:r>
            <a:r>
              <a:rPr lang="en-US" dirty="0" err="1">
                <a:solidFill>
                  <a:srgbClr val="000000"/>
                </a:solidFill>
              </a:rPr>
              <a:t>voor</a:t>
            </a:r>
            <a:r>
              <a:rPr lang="en-US" dirty="0">
                <a:solidFill>
                  <a:srgbClr val="000000"/>
                </a:solidFill>
              </a:rPr>
              <a:t>: je bent Jacob </a:t>
            </a:r>
            <a:r>
              <a:rPr lang="en-US" dirty="0" err="1">
                <a:solidFill>
                  <a:srgbClr val="000000"/>
                </a:solidFill>
              </a:rPr>
              <a:t>Jansz</a:t>
            </a:r>
            <a:r>
              <a:rPr lang="en-US" dirty="0">
                <a:solidFill>
                  <a:srgbClr val="000000"/>
                </a:solidFill>
              </a:rPr>
              <a:t>. </a:t>
            </a:r>
            <a:br>
              <a:rPr lang="en-US" dirty="0">
                <a:solidFill>
                  <a:srgbClr val="000000"/>
                </a:solidFill>
              </a:rPr>
            </a:br>
            <a:r>
              <a:rPr lang="en-US" dirty="0">
                <a:solidFill>
                  <a:srgbClr val="000000"/>
                </a:solidFill>
              </a:rPr>
              <a:t>Zou je in </a:t>
            </a:r>
            <a:r>
              <a:rPr lang="en-US" dirty="0" err="1">
                <a:solidFill>
                  <a:srgbClr val="000000"/>
                </a:solidFill>
              </a:rPr>
              <a:t>zijn</a:t>
            </a:r>
            <a:r>
              <a:rPr lang="en-US" dirty="0">
                <a:solidFill>
                  <a:srgbClr val="000000"/>
                </a:solidFill>
              </a:rPr>
              <a:t> </a:t>
            </a:r>
            <a:r>
              <a:rPr lang="en-US" dirty="0" err="1">
                <a:solidFill>
                  <a:srgbClr val="000000"/>
                </a:solidFill>
              </a:rPr>
              <a:t>tijd</a:t>
            </a:r>
            <a:r>
              <a:rPr lang="en-US" dirty="0">
                <a:solidFill>
                  <a:srgbClr val="000000"/>
                </a:solidFill>
              </a:rPr>
              <a:t> </a:t>
            </a:r>
            <a:r>
              <a:rPr lang="en-US" dirty="0" err="1">
                <a:solidFill>
                  <a:srgbClr val="000000"/>
                </a:solidFill>
              </a:rPr>
              <a:t>kunnen</a:t>
            </a:r>
            <a:r>
              <a:rPr lang="en-US" dirty="0">
                <a:solidFill>
                  <a:srgbClr val="000000"/>
                </a:solidFill>
              </a:rPr>
              <a:t> </a:t>
            </a:r>
            <a:r>
              <a:rPr lang="en-US" dirty="0" err="1">
                <a:solidFill>
                  <a:srgbClr val="000000"/>
                </a:solidFill>
              </a:rPr>
              <a:t>leven</a:t>
            </a:r>
            <a:r>
              <a:rPr lang="en-US" dirty="0">
                <a:solidFill>
                  <a:srgbClr val="000000"/>
                </a:solidFill>
              </a:rPr>
              <a:t>?</a:t>
            </a:r>
            <a:br>
              <a:rPr lang="en-US" dirty="0">
                <a:solidFill>
                  <a:srgbClr val="000000"/>
                </a:solidFill>
              </a:rPr>
            </a:br>
            <a:r>
              <a:rPr lang="en-US" dirty="0" err="1">
                <a:solidFill>
                  <a:srgbClr val="000000"/>
                </a:solidFill>
              </a:rPr>
              <a:t>Waarom</a:t>
            </a:r>
            <a:r>
              <a:rPr lang="en-US" dirty="0">
                <a:solidFill>
                  <a:srgbClr val="000000"/>
                </a:solidFill>
              </a:rPr>
              <a:t> </a:t>
            </a:r>
            <a:r>
              <a:rPr lang="en-US" dirty="0" err="1">
                <a:solidFill>
                  <a:srgbClr val="000000"/>
                </a:solidFill>
              </a:rPr>
              <a:t>wel</a:t>
            </a:r>
            <a:r>
              <a:rPr lang="en-US" dirty="0">
                <a:solidFill>
                  <a:srgbClr val="000000"/>
                </a:solidFill>
              </a:rPr>
              <a:t> of </a:t>
            </a:r>
            <a:r>
              <a:rPr lang="en-US" dirty="0" err="1">
                <a:solidFill>
                  <a:srgbClr val="000000"/>
                </a:solidFill>
              </a:rPr>
              <a:t>niet</a:t>
            </a:r>
            <a:r>
              <a:rPr lang="en-US" dirty="0">
                <a:solidFill>
                  <a:srgbClr val="000000"/>
                </a:solidFill>
              </a:rPr>
              <a:t>?</a:t>
            </a:r>
          </a:p>
          <a:p>
            <a:endParaRPr lang="en-US" dirty="0">
              <a:solidFill>
                <a:srgbClr val="000000"/>
              </a:solidFill>
            </a:endParaRPr>
          </a:p>
          <a:p>
            <a:r>
              <a:rPr lang="en-US" dirty="0">
                <a:solidFill>
                  <a:srgbClr val="000000"/>
                </a:solidFill>
              </a:rPr>
              <a:t>Wat neem je </a:t>
            </a:r>
            <a:r>
              <a:rPr lang="en-US" dirty="0" err="1">
                <a:solidFill>
                  <a:srgbClr val="000000"/>
                </a:solidFill>
              </a:rPr>
              <a:t>mee</a:t>
            </a:r>
            <a:r>
              <a:rPr lang="en-US" dirty="0">
                <a:solidFill>
                  <a:srgbClr val="000000"/>
                </a:solidFill>
              </a:rPr>
              <a:t> </a:t>
            </a:r>
            <a:r>
              <a:rPr lang="en-US" dirty="0" err="1">
                <a:solidFill>
                  <a:srgbClr val="000000"/>
                </a:solidFill>
              </a:rPr>
              <a:t>uit</a:t>
            </a:r>
            <a:r>
              <a:rPr lang="en-US" dirty="0">
                <a:solidFill>
                  <a:srgbClr val="000000"/>
                </a:solidFill>
              </a:rPr>
              <a:t> </a:t>
            </a:r>
            <a:r>
              <a:rPr lang="en-US" dirty="0" err="1">
                <a:solidFill>
                  <a:srgbClr val="000000"/>
                </a:solidFill>
              </a:rPr>
              <a:t>deze</a:t>
            </a:r>
            <a:r>
              <a:rPr lang="en-US" dirty="0">
                <a:solidFill>
                  <a:srgbClr val="000000"/>
                </a:solidFill>
              </a:rPr>
              <a:t> les?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597" y="5648329"/>
            <a:ext cx="2213337" cy="122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41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EE5C6BA-FE2A-4C38-8D88-E70C06E54F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53E66F28-0926-4CFB-BDAB-646CAB184CB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FBE478A5-2D25-884B-BC6E-383D01429FBD}"/>
              </a:ext>
            </a:extLst>
          </p:cNvPr>
          <p:cNvSpPr>
            <a:spLocks noGrp="1"/>
          </p:cNvSpPr>
          <p:nvPr>
            <p:ph type="title"/>
          </p:nvPr>
        </p:nvSpPr>
        <p:spPr>
          <a:xfrm>
            <a:off x="6405094" y="802955"/>
            <a:ext cx="4977976" cy="1454051"/>
          </a:xfrm>
        </p:spPr>
        <p:txBody>
          <a:bodyPr>
            <a:normAutofit/>
          </a:bodyPr>
          <a:lstStyle/>
          <a:p>
            <a:r>
              <a:rPr lang="nl-NL" dirty="0" smtClean="0">
                <a:solidFill>
                  <a:srgbClr val="000000"/>
                </a:solidFill>
              </a:rPr>
              <a:t>Instagrampost</a:t>
            </a:r>
            <a:endParaRPr lang="nl-NL" dirty="0">
              <a:solidFill>
                <a:srgbClr val="000000"/>
              </a:solidFill>
            </a:endParaRPr>
          </a:p>
        </p:txBody>
      </p:sp>
      <p:sp>
        <p:nvSpPr>
          <p:cNvPr id="16" name="Freeform 60">
            <a:extLst>
              <a:ext uri="{FF2B5EF4-FFF2-40B4-BE49-F238E27FC236}">
                <a16:creationId xmlns:a16="http://schemas.microsoft.com/office/drawing/2014/main" xmlns="" id="{DE9FA85F-F0FB-4952-A05F-04CC67B18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a:extLst>
              <a:ext uri="{FF2B5EF4-FFF2-40B4-BE49-F238E27FC236}">
                <a16:creationId xmlns:a16="http://schemas.microsoft.com/office/drawing/2014/main" xmlns="" id="{69C290EF-C92F-2240-A043-005054A4259E}"/>
              </a:ext>
            </a:extLst>
          </p:cNvPr>
          <p:cNvPicPr>
            <a:picLocks noChangeAspect="1"/>
          </p:cNvPicPr>
          <p:nvPr/>
        </p:nvPicPr>
        <p:blipFill rotWithShape="1">
          <a:blip r:embed="rId3">
            <a:alphaModFix/>
          </a:blip>
          <a:srcRect t="20761" r="-1" b="21903"/>
          <a:stretch/>
        </p:blipFill>
        <p:spPr>
          <a:xfrm>
            <a:off x="186002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18" name="Freeform 68">
            <a:extLst>
              <a:ext uri="{FF2B5EF4-FFF2-40B4-BE49-F238E27FC236}">
                <a16:creationId xmlns:a16="http://schemas.microsoft.com/office/drawing/2014/main" xmlns="" id="{FEBD362A-CC27-47D9-8FC3-A5E91BA07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a:extLst>
              <a:ext uri="{FF2B5EF4-FFF2-40B4-BE49-F238E27FC236}">
                <a16:creationId xmlns:a16="http://schemas.microsoft.com/office/drawing/2014/main" xmlns="" id="{915E9460-AB24-B24D-839C-DCDF3F87C531}"/>
              </a:ext>
            </a:extLst>
          </p:cNvPr>
          <p:cNvPicPr>
            <a:picLocks noChangeAspect="1"/>
          </p:cNvPicPr>
          <p:nvPr/>
        </p:nvPicPr>
        <p:blipFill rotWithShape="1">
          <a:blip r:embed="rId4"/>
          <a:srcRect l="4860" r="10535"/>
          <a:stretch/>
        </p:blipFill>
        <p:spPr>
          <a:xfrm>
            <a:off x="20" y="3076732"/>
            <a:ext cx="4792654"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
        <p:nvSpPr>
          <p:cNvPr id="9" name="Content Placeholder 8">
            <a:extLst>
              <a:ext uri="{FF2B5EF4-FFF2-40B4-BE49-F238E27FC236}">
                <a16:creationId xmlns:a16="http://schemas.microsoft.com/office/drawing/2014/main" xmlns="" id="{7FCF9C39-A5EE-4AE3-AC8E-BACD7978A217}"/>
              </a:ext>
            </a:extLst>
          </p:cNvPr>
          <p:cNvSpPr>
            <a:spLocks noGrp="1"/>
          </p:cNvSpPr>
          <p:nvPr>
            <p:ph idx="1"/>
          </p:nvPr>
        </p:nvSpPr>
        <p:spPr>
          <a:xfrm>
            <a:off x="6405094" y="2421682"/>
            <a:ext cx="4977578" cy="3639289"/>
          </a:xfrm>
        </p:spPr>
        <p:txBody>
          <a:bodyPr anchor="ctr">
            <a:normAutofit fontScale="85000" lnSpcReduction="20000"/>
          </a:bodyPr>
          <a:lstStyle/>
          <a:p>
            <a:pPr marL="0" indent="0">
              <a:buNone/>
            </a:pPr>
            <a:endParaRPr lang="en-US" dirty="0">
              <a:solidFill>
                <a:srgbClr val="000000"/>
              </a:solidFill>
            </a:endParaRPr>
          </a:p>
          <a:p>
            <a:pPr marL="0" indent="0">
              <a:buNone/>
            </a:pPr>
            <a:r>
              <a:rPr lang="en-US" b="1" dirty="0">
                <a:solidFill>
                  <a:srgbClr val="000000"/>
                </a:solidFill>
              </a:rPr>
              <a:t>Hoe </a:t>
            </a:r>
            <a:r>
              <a:rPr lang="en-US" b="1" dirty="0" err="1">
                <a:solidFill>
                  <a:srgbClr val="000000"/>
                </a:solidFill>
              </a:rPr>
              <a:t>ziet</a:t>
            </a:r>
            <a:r>
              <a:rPr lang="en-US" b="1" dirty="0">
                <a:solidFill>
                  <a:srgbClr val="000000"/>
                </a:solidFill>
              </a:rPr>
              <a:t> </a:t>
            </a:r>
            <a:r>
              <a:rPr lang="en-US" b="1" dirty="0" err="1">
                <a:solidFill>
                  <a:srgbClr val="000000"/>
                </a:solidFill>
              </a:rPr>
              <a:t>jouw</a:t>
            </a:r>
            <a:r>
              <a:rPr lang="en-US" b="1" dirty="0">
                <a:solidFill>
                  <a:srgbClr val="000000"/>
                </a:solidFill>
              </a:rPr>
              <a:t> </a:t>
            </a:r>
            <a:r>
              <a:rPr lang="en-US" b="1" dirty="0" err="1">
                <a:solidFill>
                  <a:srgbClr val="000000"/>
                </a:solidFill>
              </a:rPr>
              <a:t>Instagrampost</a:t>
            </a:r>
            <a:r>
              <a:rPr lang="en-US" b="1" dirty="0">
                <a:solidFill>
                  <a:srgbClr val="000000"/>
                </a:solidFill>
              </a:rPr>
              <a:t> van </a:t>
            </a:r>
            <a:r>
              <a:rPr lang="en-US" b="1" dirty="0" err="1">
                <a:solidFill>
                  <a:srgbClr val="000000"/>
                </a:solidFill>
              </a:rPr>
              <a:t>vandaag</a:t>
            </a:r>
            <a:r>
              <a:rPr lang="en-US" b="1" dirty="0">
                <a:solidFill>
                  <a:srgbClr val="000000"/>
                </a:solidFill>
              </a:rPr>
              <a:t> </a:t>
            </a:r>
            <a:r>
              <a:rPr lang="en-US" b="1" dirty="0" err="1">
                <a:solidFill>
                  <a:srgbClr val="000000"/>
                </a:solidFill>
              </a:rPr>
              <a:t>eruit</a:t>
            </a:r>
            <a:r>
              <a:rPr lang="en-US" b="1" dirty="0">
                <a:solidFill>
                  <a:srgbClr val="000000"/>
                </a:solidFill>
              </a:rPr>
              <a:t>?</a:t>
            </a:r>
          </a:p>
          <a:p>
            <a:pPr marL="0" indent="0">
              <a:buNone/>
            </a:pPr>
            <a:endParaRPr lang="en-US" dirty="0">
              <a:solidFill>
                <a:srgbClr val="000000"/>
              </a:solidFill>
            </a:endParaRPr>
          </a:p>
          <a:p>
            <a:pPr marL="0" indent="0">
              <a:buNone/>
            </a:pPr>
            <a:r>
              <a:rPr lang="en-US" dirty="0" err="1">
                <a:solidFill>
                  <a:srgbClr val="000000"/>
                </a:solidFill>
              </a:rPr>
              <a:t>Nodig</a:t>
            </a:r>
            <a:r>
              <a:rPr lang="en-US" dirty="0">
                <a:solidFill>
                  <a:srgbClr val="000000"/>
                </a:solidFill>
              </a:rPr>
              <a:t>: pen (</a:t>
            </a:r>
            <a:r>
              <a:rPr lang="en-US" dirty="0" err="1">
                <a:solidFill>
                  <a:srgbClr val="000000"/>
                </a:solidFill>
              </a:rPr>
              <a:t>potlood</a:t>
            </a:r>
            <a:r>
              <a:rPr lang="en-US" dirty="0">
                <a:solidFill>
                  <a:srgbClr val="000000"/>
                </a:solidFill>
              </a:rPr>
              <a:t>) </a:t>
            </a:r>
            <a:r>
              <a:rPr lang="en-US" dirty="0" err="1">
                <a:solidFill>
                  <a:srgbClr val="000000"/>
                </a:solidFill>
              </a:rPr>
              <a:t>en</a:t>
            </a:r>
            <a:r>
              <a:rPr lang="en-US" dirty="0">
                <a:solidFill>
                  <a:srgbClr val="000000"/>
                </a:solidFill>
              </a:rPr>
              <a:t> papier</a:t>
            </a:r>
          </a:p>
          <a:p>
            <a:pPr marL="0" indent="0">
              <a:buNone/>
            </a:pPr>
            <a:endParaRPr lang="en-US" dirty="0">
              <a:solidFill>
                <a:srgbClr val="000000"/>
              </a:solidFill>
            </a:endParaRPr>
          </a:p>
          <a:p>
            <a:pPr>
              <a:buFont typeface="Courier New" panose="02070309020205020404" pitchFamily="49" charset="0"/>
              <a:buChar char="o"/>
            </a:pPr>
            <a:r>
              <a:rPr lang="en-US" dirty="0" err="1">
                <a:solidFill>
                  <a:srgbClr val="000000"/>
                </a:solidFill>
              </a:rPr>
              <a:t>Teken</a:t>
            </a:r>
            <a:r>
              <a:rPr lang="en-US" dirty="0">
                <a:solidFill>
                  <a:srgbClr val="000000"/>
                </a:solidFill>
              </a:rPr>
              <a:t> of </a:t>
            </a:r>
            <a:r>
              <a:rPr lang="en-US" dirty="0" err="1">
                <a:solidFill>
                  <a:srgbClr val="000000"/>
                </a:solidFill>
              </a:rPr>
              <a:t>beschrijf</a:t>
            </a:r>
            <a:r>
              <a:rPr lang="en-US" dirty="0">
                <a:solidFill>
                  <a:srgbClr val="000000"/>
                </a:solidFill>
              </a:rPr>
              <a:t> de </a:t>
            </a:r>
            <a:r>
              <a:rPr lang="en-US" dirty="0" err="1">
                <a:solidFill>
                  <a:srgbClr val="000000"/>
                </a:solidFill>
              </a:rPr>
              <a:t>foto</a:t>
            </a:r>
            <a:r>
              <a:rPr lang="en-US" dirty="0">
                <a:solidFill>
                  <a:srgbClr val="000000"/>
                </a:solidFill>
              </a:rPr>
              <a:t> die je </a:t>
            </a:r>
            <a:r>
              <a:rPr lang="en-US" dirty="0" err="1">
                <a:solidFill>
                  <a:srgbClr val="000000"/>
                </a:solidFill>
              </a:rPr>
              <a:t>zou</a:t>
            </a:r>
            <a:r>
              <a:rPr lang="en-US" dirty="0">
                <a:solidFill>
                  <a:srgbClr val="000000"/>
                </a:solidFill>
              </a:rPr>
              <a:t> </a:t>
            </a:r>
            <a:r>
              <a:rPr lang="en-US" dirty="0" err="1">
                <a:solidFill>
                  <a:srgbClr val="000000"/>
                </a:solidFill>
              </a:rPr>
              <a:t>plaatsen</a:t>
            </a:r>
            <a:r>
              <a:rPr lang="en-US" dirty="0">
                <a:solidFill>
                  <a:srgbClr val="000000"/>
                </a:solidFill>
              </a:rPr>
              <a:t> </a:t>
            </a:r>
            <a:r>
              <a:rPr lang="en-US" b="1" dirty="0">
                <a:solidFill>
                  <a:srgbClr val="000000"/>
                </a:solidFill>
              </a:rPr>
              <a:t>of </a:t>
            </a:r>
            <a:r>
              <a:rPr lang="en-US" dirty="0">
                <a:solidFill>
                  <a:srgbClr val="000000"/>
                </a:solidFill>
              </a:rPr>
              <a:t>die je </a:t>
            </a:r>
            <a:r>
              <a:rPr lang="en-US" dirty="0" err="1">
                <a:solidFill>
                  <a:srgbClr val="000000"/>
                </a:solidFill>
              </a:rPr>
              <a:t>zou</a:t>
            </a:r>
            <a:r>
              <a:rPr lang="en-US" dirty="0">
                <a:solidFill>
                  <a:srgbClr val="000000"/>
                </a:solidFill>
              </a:rPr>
              <a:t> </a:t>
            </a:r>
            <a:r>
              <a:rPr lang="en-US" dirty="0" err="1">
                <a:solidFill>
                  <a:srgbClr val="000000"/>
                </a:solidFill>
              </a:rPr>
              <a:t>plaatsen</a:t>
            </a:r>
            <a:r>
              <a:rPr lang="en-US" dirty="0">
                <a:solidFill>
                  <a:srgbClr val="000000"/>
                </a:solidFill>
              </a:rPr>
              <a:t> </a:t>
            </a:r>
            <a:r>
              <a:rPr lang="en-US" dirty="0" err="1">
                <a:solidFill>
                  <a:srgbClr val="000000"/>
                </a:solidFill>
              </a:rPr>
              <a:t>als</a:t>
            </a:r>
            <a:r>
              <a:rPr lang="en-US" dirty="0">
                <a:solidFill>
                  <a:srgbClr val="000000"/>
                </a:solidFill>
              </a:rPr>
              <a:t> je </a:t>
            </a:r>
            <a:r>
              <a:rPr lang="en-US" dirty="0" err="1" smtClean="0">
                <a:solidFill>
                  <a:srgbClr val="000000"/>
                </a:solidFill>
              </a:rPr>
              <a:t>superbekend</a:t>
            </a:r>
            <a:r>
              <a:rPr lang="en-US" dirty="0" smtClean="0">
                <a:solidFill>
                  <a:srgbClr val="000000"/>
                </a:solidFill>
              </a:rPr>
              <a:t> </a:t>
            </a:r>
            <a:r>
              <a:rPr lang="en-US" dirty="0">
                <a:solidFill>
                  <a:srgbClr val="000000"/>
                </a:solidFill>
              </a:rPr>
              <a:t>was</a:t>
            </a:r>
          </a:p>
          <a:p>
            <a:pPr>
              <a:buFont typeface="Courier New" panose="02070309020205020404" pitchFamily="49" charset="0"/>
              <a:buChar char="o"/>
            </a:pPr>
            <a:r>
              <a:rPr lang="en-US" dirty="0" err="1">
                <a:solidFill>
                  <a:srgbClr val="000000"/>
                </a:solidFill>
              </a:rPr>
              <a:t>Schrijf</a:t>
            </a:r>
            <a:r>
              <a:rPr lang="en-US" dirty="0">
                <a:solidFill>
                  <a:srgbClr val="000000"/>
                </a:solidFill>
              </a:rPr>
              <a:t> de </a:t>
            </a:r>
            <a:r>
              <a:rPr lang="en-US" dirty="0" err="1">
                <a:solidFill>
                  <a:srgbClr val="000000"/>
                </a:solidFill>
              </a:rPr>
              <a:t>tekst</a:t>
            </a:r>
            <a:r>
              <a:rPr lang="en-US" dirty="0">
                <a:solidFill>
                  <a:srgbClr val="000000"/>
                </a:solidFill>
              </a:rPr>
              <a:t> die </a:t>
            </a:r>
            <a:r>
              <a:rPr lang="en-US" dirty="0" err="1">
                <a:solidFill>
                  <a:srgbClr val="000000"/>
                </a:solidFill>
              </a:rPr>
              <a:t>erbij</a:t>
            </a:r>
            <a:r>
              <a:rPr lang="en-US" dirty="0">
                <a:solidFill>
                  <a:srgbClr val="000000"/>
                </a:solidFill>
              </a:rPr>
              <a:t> past </a:t>
            </a:r>
            <a:r>
              <a:rPr lang="en-US" dirty="0" err="1">
                <a:solidFill>
                  <a:srgbClr val="000000"/>
                </a:solidFill>
              </a:rPr>
              <a:t>eronder</a:t>
            </a:r>
            <a:endParaRPr lang="en-US" dirty="0">
              <a:solidFill>
                <a:srgbClr val="000000"/>
              </a:solidFill>
            </a:endParaRPr>
          </a:p>
          <a:p>
            <a:pPr marL="0" indent="0">
              <a:buNone/>
            </a:pPr>
            <a:endParaRPr lang="en-US" sz="2000" dirty="0">
              <a:solidFill>
                <a:srgbClr val="000000"/>
              </a:solidFill>
            </a:endParaRPr>
          </a:p>
          <a:p>
            <a:pPr marL="0" indent="0">
              <a:buNone/>
            </a:pPr>
            <a:endParaRPr lang="en-US" sz="2000" dirty="0">
              <a:solidFill>
                <a:srgbClr val="000000"/>
              </a:solidFill>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211866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 name="Rectangle 23">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5">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81922740-054F-424E-86D9-5AE96D455B30}"/>
              </a:ext>
            </a:extLst>
          </p:cNvPr>
          <p:cNvSpPr>
            <a:spLocks noGrp="1"/>
          </p:cNvSpPr>
          <p:nvPr>
            <p:ph type="title"/>
          </p:nvPr>
        </p:nvSpPr>
        <p:spPr>
          <a:xfrm>
            <a:off x="1179226" y="826680"/>
            <a:ext cx="9833548" cy="1325563"/>
          </a:xfrm>
        </p:spPr>
        <p:txBody>
          <a:bodyPr>
            <a:normAutofit/>
          </a:bodyPr>
          <a:lstStyle/>
          <a:p>
            <a:pPr algn="ctr"/>
            <a:r>
              <a:rPr lang="nl-NL" sz="4000" dirty="0">
                <a:solidFill>
                  <a:srgbClr val="FFFFFF"/>
                </a:solidFill>
              </a:rPr>
              <a:t>Wat gaan we doen?</a:t>
            </a:r>
          </a:p>
        </p:txBody>
      </p:sp>
      <p:graphicFrame>
        <p:nvGraphicFramePr>
          <p:cNvPr id="30" name="Tijdelijke aanduiding voor inhoud 2">
            <a:extLst>
              <a:ext uri="{FF2B5EF4-FFF2-40B4-BE49-F238E27FC236}">
                <a16:creationId xmlns:a16="http://schemas.microsoft.com/office/drawing/2014/main" xmlns="" id="{0DC7DA88-38BD-46E2-B4D8-98654A09553C}"/>
              </a:ext>
            </a:extLst>
          </p:cNvPr>
          <p:cNvGraphicFramePr>
            <a:graphicFrameLocks noGrp="1"/>
          </p:cNvGraphicFramePr>
          <p:nvPr>
            <p:ph idx="1"/>
            <p:extLst>
              <p:ext uri="{D42A27DB-BD31-4B8C-83A1-F6EECF244321}">
                <p14:modId xmlns:p14="http://schemas.microsoft.com/office/powerpoint/2010/main" val="2565628504"/>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8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gebouw, foto, schilderij, oud&#10;&#10;Automatisch gegenereerde beschrijving">
            <a:extLst>
              <a:ext uri="{FF2B5EF4-FFF2-40B4-BE49-F238E27FC236}">
                <a16:creationId xmlns:a16="http://schemas.microsoft.com/office/drawing/2014/main" xmlns="" id="{F9BE44E7-EFA7-1240-94CC-B671DDD31C7D}"/>
              </a:ext>
            </a:extLst>
          </p:cNvPr>
          <p:cNvPicPr>
            <a:picLocks noChangeAspect="1"/>
          </p:cNvPicPr>
          <p:nvPr/>
        </p:nvPicPr>
        <p:blipFill rotWithShape="1">
          <a:blip r:embed="rId2">
            <a:alphaModFix/>
          </a:blip>
          <a:srcRect l="3313" r="12189" b="2"/>
          <a:stretch/>
        </p:blipFill>
        <p:spPr>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Afbeelding 3" descr="Afbeelding met tekst, venster, sneeuw, bedekt&#10;&#10;Automatisch gegenereerde beschrijving">
            <a:extLst>
              <a:ext uri="{FF2B5EF4-FFF2-40B4-BE49-F238E27FC236}">
                <a16:creationId xmlns:a16="http://schemas.microsoft.com/office/drawing/2014/main" xmlns="" id="{53ADA6AF-77EC-2A41-9713-5D1321962FD9}"/>
              </a:ext>
            </a:extLst>
          </p:cNvPr>
          <p:cNvPicPr>
            <a:picLocks noChangeAspect="1"/>
          </p:cNvPicPr>
          <p:nvPr/>
        </p:nvPicPr>
        <p:blipFill rotWithShape="1">
          <a:blip r:embed="rId3">
            <a:alphaModFix/>
          </a:blip>
          <a:srcRect t="18187" r="-3" b="219"/>
          <a:stretch/>
        </p:blipFill>
        <p:spPr>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Tijdelijke aanduiding voor inhoud 4" descr="Afbeelding met binnen, kamer, tafel, klein&#10;&#10;Automatisch gegenereerde beschrijving">
            <a:extLst>
              <a:ext uri="{FF2B5EF4-FFF2-40B4-BE49-F238E27FC236}">
                <a16:creationId xmlns:a16="http://schemas.microsoft.com/office/drawing/2014/main" xmlns="" id="{C44D892C-D0A3-AE4A-9247-45A275B4EB6C}"/>
              </a:ext>
            </a:extLst>
          </p:cNvPr>
          <p:cNvPicPr>
            <a:picLocks noChangeAspect="1"/>
          </p:cNvPicPr>
          <p:nvPr/>
        </p:nvPicPr>
        <p:blipFill rotWithShape="1">
          <a:blip r:embed="rId4">
            <a:alphaModFix/>
          </a:blip>
          <a:srcRect l="6331" r="3290" b="2"/>
          <a:stretch/>
        </p:blipFill>
        <p:spPr>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55" name="Picture 54">
            <a:extLst>
              <a:ext uri="{FF2B5EF4-FFF2-40B4-BE49-F238E27FC236}">
                <a16:creationId xmlns:a16="http://schemas.microsoft.com/office/drawing/2014/main" xmlns="" id="{DD257392-088E-4D55-B128-FFD59A895D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19575657-4B60-2646-9153-4EDF2609ED83}"/>
              </a:ext>
            </a:extLst>
          </p:cNvPr>
          <p:cNvSpPr>
            <a:spLocks noGrp="1"/>
          </p:cNvSpPr>
          <p:nvPr>
            <p:ph type="title"/>
          </p:nvPr>
        </p:nvSpPr>
        <p:spPr>
          <a:xfrm>
            <a:off x="6738267" y="802955"/>
            <a:ext cx="4333814" cy="1454051"/>
          </a:xfrm>
        </p:spPr>
        <p:txBody>
          <a:bodyPr>
            <a:normAutofit/>
          </a:bodyPr>
          <a:lstStyle/>
          <a:p>
            <a:r>
              <a:rPr lang="nl-NL" sz="3600" b="1">
                <a:solidFill>
                  <a:srgbClr val="000000"/>
                </a:solidFill>
              </a:rPr>
              <a:t>Oude kist gevonden</a:t>
            </a:r>
          </a:p>
        </p:txBody>
      </p:sp>
      <p:sp>
        <p:nvSpPr>
          <p:cNvPr id="45" name="Content Placeholder 28">
            <a:extLst>
              <a:ext uri="{FF2B5EF4-FFF2-40B4-BE49-F238E27FC236}">
                <a16:creationId xmlns:a16="http://schemas.microsoft.com/office/drawing/2014/main" xmlns="" id="{83A542BB-594E-4B97-AB97-3BD27953F2A8}"/>
              </a:ext>
            </a:extLst>
          </p:cNvPr>
          <p:cNvSpPr>
            <a:spLocks noGrp="1"/>
          </p:cNvSpPr>
          <p:nvPr>
            <p:ph idx="1"/>
          </p:nvPr>
        </p:nvSpPr>
        <p:spPr>
          <a:xfrm>
            <a:off x="6734684" y="2421682"/>
            <a:ext cx="4333468" cy="3639289"/>
          </a:xfrm>
        </p:spPr>
        <p:txBody>
          <a:bodyPr anchor="ctr">
            <a:normAutofit/>
          </a:bodyPr>
          <a:lstStyle/>
          <a:p>
            <a:pPr marL="0" indent="0">
              <a:buNone/>
            </a:pPr>
            <a:r>
              <a:rPr lang="en-US" sz="2000">
                <a:solidFill>
                  <a:srgbClr val="000000"/>
                </a:solidFill>
              </a:rPr>
              <a:t>Matroos</a:t>
            </a:r>
          </a:p>
          <a:p>
            <a:pPr marL="0" indent="0">
              <a:buNone/>
            </a:pPr>
            <a:r>
              <a:rPr lang="en-US" sz="2000">
                <a:solidFill>
                  <a:srgbClr val="000000"/>
                </a:solidFill>
              </a:rPr>
              <a:t>Jacob Jansz (16)</a:t>
            </a:r>
          </a:p>
          <a:p>
            <a:pPr marL="0" indent="0">
              <a:buNone/>
            </a:pPr>
            <a:r>
              <a:rPr lang="en-US" sz="2000">
                <a:solidFill>
                  <a:srgbClr val="000000"/>
                </a:solidFill>
              </a:rPr>
              <a:t>1645</a:t>
            </a:r>
          </a:p>
        </p:txBody>
      </p:sp>
    </p:spTree>
    <p:extLst>
      <p:ext uri="{BB962C8B-B14F-4D97-AF65-F5344CB8AC3E}">
        <p14:creationId xmlns:p14="http://schemas.microsoft.com/office/powerpoint/2010/main" val="72298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54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venster, sneeuw, bedekt&#10;&#10;Automatisch gegenereerde beschrijving">
            <a:extLst>
              <a:ext uri="{FF2B5EF4-FFF2-40B4-BE49-F238E27FC236}">
                <a16:creationId xmlns:a16="http://schemas.microsoft.com/office/drawing/2014/main" xmlns="" id="{AF336F11-D913-FF4B-BAFC-8DB43E876ECF}"/>
              </a:ext>
            </a:extLst>
          </p:cNvPr>
          <p:cNvPicPr>
            <a:picLocks noChangeAspect="1"/>
          </p:cNvPicPr>
          <p:nvPr/>
        </p:nvPicPr>
        <p:blipFill>
          <a:blip r:embed="rId3"/>
          <a:stretch>
            <a:fillRect/>
          </a:stretch>
        </p:blipFill>
        <p:spPr>
          <a:xfrm>
            <a:off x="6421035" y="757237"/>
            <a:ext cx="5129784" cy="5343525"/>
          </a:xfrm>
          <a:prstGeom prst="rect">
            <a:avLst/>
          </a:prstGeom>
        </p:spPr>
      </p:pic>
      <p:sp>
        <p:nvSpPr>
          <p:cNvPr id="48" name="Rectangle 47">
            <a:extLst>
              <a:ext uri="{FF2B5EF4-FFF2-40B4-BE49-F238E27FC236}">
                <a16:creationId xmlns:a16="http://schemas.microsoft.com/office/drawing/2014/main" xmlns=""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tekst, boek, foto, vrouw&#10;&#10;Automatisch gegenereerde beschrijving">
            <a:extLst>
              <a:ext uri="{FF2B5EF4-FFF2-40B4-BE49-F238E27FC236}">
                <a16:creationId xmlns:a16="http://schemas.microsoft.com/office/drawing/2014/main" xmlns="" id="{371E23A4-BF30-8043-89A5-C41E380885F9}"/>
              </a:ext>
            </a:extLst>
          </p:cNvPr>
          <p:cNvPicPr>
            <a:picLocks noChangeAspect="1"/>
          </p:cNvPicPr>
          <p:nvPr/>
        </p:nvPicPr>
        <p:blipFill>
          <a:blip r:embed="rId4"/>
          <a:stretch>
            <a:fillRect/>
          </a:stretch>
        </p:blipFill>
        <p:spPr>
          <a:xfrm>
            <a:off x="641180" y="1409148"/>
            <a:ext cx="5129784" cy="4039703"/>
          </a:xfrm>
          <a:prstGeom prst="rect">
            <a:avLst/>
          </a:prstGeom>
        </p:spPr>
      </p:pic>
    </p:spTree>
    <p:extLst>
      <p:ext uri="{BB962C8B-B14F-4D97-AF65-F5344CB8AC3E}">
        <p14:creationId xmlns:p14="http://schemas.microsoft.com/office/powerpoint/2010/main" val="157240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xmlns="" id="{C6B8CC7F-3622-46E3-9272-E1956397D2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F3FE55B4-2EE5-4A4A-AD80-1A14F660FE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xmlns="" id="{7267E9C1-58F1-46EE-9BBE-108764BF9E2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99516037-8B5E-1A4C-9101-D2E45A3F1ED3}"/>
              </a:ext>
            </a:extLst>
          </p:cNvPr>
          <p:cNvSpPr>
            <a:spLocks noGrp="1"/>
          </p:cNvSpPr>
          <p:nvPr>
            <p:ph type="title"/>
          </p:nvPr>
        </p:nvSpPr>
        <p:spPr>
          <a:xfrm>
            <a:off x="804620" y="5073812"/>
            <a:ext cx="6331904" cy="1146013"/>
          </a:xfrm>
        </p:spPr>
        <p:txBody>
          <a:bodyPr vert="horz" lIns="91440" tIns="45720" rIns="91440" bIns="45720" rtlCol="0" anchor="t">
            <a:normAutofit/>
          </a:bodyPr>
          <a:lstStyle/>
          <a:p>
            <a:r>
              <a:rPr lang="en-US" sz="2500" b="1">
                <a:solidFill>
                  <a:srgbClr val="000000"/>
                </a:solidFill>
              </a:rPr>
              <a:t>	Dagboekfragmenten</a:t>
            </a:r>
            <a:r>
              <a:rPr lang="en-US" sz="2500">
                <a:solidFill>
                  <a:srgbClr val="000000"/>
                </a:solidFill>
              </a:rPr>
              <a:t/>
            </a:r>
            <a:br>
              <a:rPr lang="en-US" sz="2500">
                <a:solidFill>
                  <a:srgbClr val="000000"/>
                </a:solidFill>
              </a:rPr>
            </a:br>
            <a:r>
              <a:rPr lang="en-US" sz="2500">
                <a:solidFill>
                  <a:srgbClr val="000000"/>
                </a:solidFill>
              </a:rPr>
              <a:t>Lees de 2 fragmenten van Jacob Jansz uit 1645</a:t>
            </a:r>
          </a:p>
        </p:txBody>
      </p:sp>
      <p:sp>
        <p:nvSpPr>
          <p:cNvPr id="82" name="Freeform: Shape 81">
            <a:extLst>
              <a:ext uri="{FF2B5EF4-FFF2-40B4-BE49-F238E27FC236}">
                <a16:creationId xmlns:a16="http://schemas.microsoft.com/office/drawing/2014/main" xmlns="" id="{F62B8A8C-A996-46DA-AB61-1A4DD70734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descr="Afbeelding met tafel, binnen, zitten, klein&#10;&#10;Automatisch gegenereerde beschrijving">
            <a:extLst>
              <a:ext uri="{FF2B5EF4-FFF2-40B4-BE49-F238E27FC236}">
                <a16:creationId xmlns:a16="http://schemas.microsoft.com/office/drawing/2014/main" xmlns="" id="{47516E5E-7525-3147-B24E-C1FCB52C3FF4}"/>
              </a:ext>
            </a:extLst>
          </p:cNvPr>
          <p:cNvPicPr>
            <a:picLocks noChangeAspect="1"/>
          </p:cNvPicPr>
          <p:nvPr/>
        </p:nvPicPr>
        <p:blipFill rotWithShape="1">
          <a:blip r:embed="rId3"/>
          <a:srcRect t="8956" r="-2" b="13350"/>
          <a:stretch/>
        </p:blipFill>
        <p:spPr>
          <a:xfrm>
            <a:off x="366100" y="342382"/>
            <a:ext cx="2629584" cy="2723984"/>
          </a:xfrm>
          <a:prstGeom prst="rect">
            <a:avLst/>
          </a:prstGeom>
        </p:spPr>
      </p:pic>
      <p:sp>
        <p:nvSpPr>
          <p:cNvPr id="84" name="Freeform 63">
            <a:extLst>
              <a:ext uri="{FF2B5EF4-FFF2-40B4-BE49-F238E27FC236}">
                <a16:creationId xmlns:a16="http://schemas.microsoft.com/office/drawing/2014/main" xmlns="" id="{F429BE5F-6DE0-4144-A557-3BE62DC2D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xmlns="" id="{CE1EFC02-FB03-4241-83C8-4FBA4CAD65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descr="Afbeelding met buiten, gebouw, straat, gevuld&#10;&#10;Automatisch gegenereerde beschrijving">
            <a:extLst>
              <a:ext uri="{FF2B5EF4-FFF2-40B4-BE49-F238E27FC236}">
                <a16:creationId xmlns:a16="http://schemas.microsoft.com/office/drawing/2014/main" xmlns="" id="{3895F3E7-AE71-8649-9EAF-C5A21D4A67EB}"/>
              </a:ext>
            </a:extLst>
          </p:cNvPr>
          <p:cNvPicPr>
            <a:picLocks noChangeAspect="1"/>
          </p:cNvPicPr>
          <p:nvPr/>
        </p:nvPicPr>
        <p:blipFill>
          <a:blip r:embed="rId4"/>
          <a:stretch>
            <a:fillRect/>
          </a:stretch>
        </p:blipFill>
        <p:spPr>
          <a:xfrm>
            <a:off x="5006561" y="530614"/>
            <a:ext cx="2365405" cy="1608475"/>
          </a:xfrm>
          <a:prstGeom prst="rect">
            <a:avLst/>
          </a:prstGeom>
        </p:spPr>
      </p:pic>
      <p:pic>
        <p:nvPicPr>
          <p:cNvPr id="4" name="Afbeelding 3" descr="Afbeelding met gebouw, zitten, stuk, oud&#10;&#10;Automatisch gegenereerde beschrijving">
            <a:extLst>
              <a:ext uri="{FF2B5EF4-FFF2-40B4-BE49-F238E27FC236}">
                <a16:creationId xmlns:a16="http://schemas.microsoft.com/office/drawing/2014/main" xmlns="" id="{36C846A6-38E0-3A4D-AD67-999AB7FEB763}"/>
              </a:ext>
            </a:extLst>
          </p:cNvPr>
          <p:cNvPicPr>
            <a:picLocks noChangeAspect="1"/>
          </p:cNvPicPr>
          <p:nvPr/>
        </p:nvPicPr>
        <p:blipFill rotWithShape="1">
          <a:blip r:embed="rId5"/>
          <a:srcRect r="-2" b="5214"/>
          <a:stretch/>
        </p:blipFill>
        <p:spPr>
          <a:xfrm>
            <a:off x="8759669" y="3213926"/>
            <a:ext cx="3107792" cy="3219337"/>
          </a:xfrm>
          <a:prstGeom prst="rect">
            <a:avLst/>
          </a:prstGeom>
        </p:spPr>
      </p:pic>
    </p:spTree>
    <p:extLst>
      <p:ext uri="{BB962C8B-B14F-4D97-AF65-F5344CB8AC3E}">
        <p14:creationId xmlns:p14="http://schemas.microsoft.com/office/powerpoint/2010/main" val="579359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BC68A55F-7B32-44D8-AEE5-1AF4053265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80CF3279-4946-9F49-A408-1193CCE01092}"/>
              </a:ext>
            </a:extLst>
          </p:cNvPr>
          <p:cNvSpPr>
            <a:spLocks noGrp="1"/>
          </p:cNvSpPr>
          <p:nvPr>
            <p:ph type="title"/>
          </p:nvPr>
        </p:nvSpPr>
        <p:spPr>
          <a:xfrm>
            <a:off x="655320" y="429030"/>
            <a:ext cx="2834640" cy="5457589"/>
          </a:xfrm>
        </p:spPr>
        <p:txBody>
          <a:bodyPr anchor="ctr">
            <a:normAutofit/>
          </a:bodyPr>
          <a:lstStyle/>
          <a:p>
            <a:r>
              <a:rPr lang="nl-NL" sz="4000" dirty="0"/>
              <a:t>Dilemma’s van Jacob Jansz</a:t>
            </a:r>
          </a:p>
        </p:txBody>
      </p:sp>
      <p:sp>
        <p:nvSpPr>
          <p:cNvPr id="17" name="Rectangle 16">
            <a:extLst>
              <a:ext uri="{FF2B5EF4-FFF2-40B4-BE49-F238E27FC236}">
                <a16:creationId xmlns:a16="http://schemas.microsoft.com/office/drawing/2014/main" xmlns="" id="{CD1AAA2C-FBBE-42AA-B869-31D524B765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5F937BBF-9326-4230-AB1B-F1795E350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ijdelijke aanduiding voor inhoud 2">
            <a:extLst>
              <a:ext uri="{FF2B5EF4-FFF2-40B4-BE49-F238E27FC236}">
                <a16:creationId xmlns:a16="http://schemas.microsoft.com/office/drawing/2014/main" xmlns="" id="{271384BE-43F6-4775-B763-0F78B3082D2C}"/>
              </a:ext>
            </a:extLst>
          </p:cNvPr>
          <p:cNvGraphicFramePr>
            <a:graphicFrameLocks noGrp="1"/>
          </p:cNvGraphicFramePr>
          <p:nvPr>
            <p:ph idx="1"/>
            <p:extLst>
              <p:ext uri="{D42A27DB-BD31-4B8C-83A1-F6EECF244321}">
                <p14:modId xmlns:p14="http://schemas.microsoft.com/office/powerpoint/2010/main" val="341517926"/>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773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058F318D-535D-F54D-9A71-FCECF498CA17}"/>
              </a:ext>
            </a:extLst>
          </p:cNvPr>
          <p:cNvSpPr>
            <a:spLocks noGrp="1"/>
          </p:cNvSpPr>
          <p:nvPr>
            <p:ph type="title"/>
          </p:nvPr>
        </p:nvSpPr>
        <p:spPr>
          <a:xfrm>
            <a:off x="640079" y="2053641"/>
            <a:ext cx="3669161" cy="2760098"/>
          </a:xfrm>
        </p:spPr>
        <p:txBody>
          <a:bodyPr>
            <a:normAutofit/>
          </a:bodyPr>
          <a:lstStyle/>
          <a:p>
            <a:r>
              <a:rPr lang="nl-NL">
                <a:solidFill>
                  <a:srgbClr val="FFFFFF"/>
                </a:solidFill>
              </a:rPr>
              <a:t>Dilemmaspel</a:t>
            </a:r>
          </a:p>
        </p:txBody>
      </p:sp>
      <p:sp>
        <p:nvSpPr>
          <p:cNvPr id="3" name="Tijdelijke aanduiding voor inhoud 2">
            <a:extLst>
              <a:ext uri="{FF2B5EF4-FFF2-40B4-BE49-F238E27FC236}">
                <a16:creationId xmlns:a16="http://schemas.microsoft.com/office/drawing/2014/main" xmlns="" id="{5A09684B-DCF0-4C4D-88BB-8A2A2AEE0AB0}"/>
              </a:ext>
            </a:extLst>
          </p:cNvPr>
          <p:cNvSpPr>
            <a:spLocks noGrp="1"/>
          </p:cNvSpPr>
          <p:nvPr>
            <p:ph idx="1"/>
          </p:nvPr>
        </p:nvSpPr>
        <p:spPr>
          <a:xfrm>
            <a:off x="5780376" y="801866"/>
            <a:ext cx="6082110" cy="5230634"/>
          </a:xfrm>
        </p:spPr>
        <p:txBody>
          <a:bodyPr anchor="ctr">
            <a:normAutofit fontScale="92500" lnSpcReduction="10000"/>
          </a:bodyPr>
          <a:lstStyle/>
          <a:p>
            <a:pPr marL="0" indent="0">
              <a:buNone/>
            </a:pPr>
            <a:r>
              <a:rPr lang="nl-NL" sz="2400" b="1" dirty="0">
                <a:solidFill>
                  <a:srgbClr val="000000"/>
                </a:solidFill>
              </a:rPr>
              <a:t>Voorbeeld:</a:t>
            </a:r>
          </a:p>
          <a:p>
            <a:pPr marL="0" indent="0">
              <a:buNone/>
            </a:pPr>
            <a:endParaRPr lang="nl-NL" sz="2400" dirty="0">
              <a:solidFill>
                <a:srgbClr val="000000"/>
              </a:solidFill>
            </a:endParaRPr>
          </a:p>
          <a:p>
            <a:pPr marL="0" lvl="0" indent="0">
              <a:buNone/>
            </a:pPr>
            <a:r>
              <a:rPr lang="nl-NL" sz="2400" u="sng" dirty="0"/>
              <a:t>Je bent </a:t>
            </a:r>
            <a:r>
              <a:rPr lang="nl-NL" sz="2400" b="1" u="sng" dirty="0"/>
              <a:t>moeder</a:t>
            </a:r>
            <a:r>
              <a:rPr lang="nl-NL" sz="2400" u="sng" dirty="0"/>
              <a:t>:</a:t>
            </a:r>
            <a:endParaRPr lang="nl-NL" sz="2400" dirty="0"/>
          </a:p>
          <a:p>
            <a:pPr marL="0" indent="0">
              <a:buNone/>
            </a:pPr>
            <a:r>
              <a:rPr lang="nl-NL" sz="2400" dirty="0"/>
              <a:t>Je kind gaat mee op een schip en je zal hem een half jaar niet zien</a:t>
            </a:r>
            <a:br>
              <a:rPr lang="nl-NL" sz="2400" dirty="0"/>
            </a:br>
            <a:r>
              <a:rPr lang="nl-NL" sz="2400" dirty="0"/>
              <a:t>				</a:t>
            </a:r>
            <a:r>
              <a:rPr lang="nl-NL" sz="2400" dirty="0" smtClean="0"/>
              <a:t>OF</a:t>
            </a:r>
            <a:endParaRPr lang="nl-NL" sz="2400" dirty="0"/>
          </a:p>
          <a:p>
            <a:pPr marL="0" indent="0">
              <a:buNone/>
            </a:pPr>
            <a:r>
              <a:rPr lang="nl-NL" sz="2400" dirty="0"/>
              <a:t>Je kind blijft thuis en je hebt niet genoeg geld om hem eten te geven</a:t>
            </a:r>
          </a:p>
          <a:p>
            <a:endParaRPr lang="nl-NL" sz="2400" dirty="0">
              <a:solidFill>
                <a:srgbClr val="000000"/>
              </a:solidFill>
            </a:endParaRPr>
          </a:p>
          <a:p>
            <a:r>
              <a:rPr lang="nl-NL" sz="2400" dirty="0">
                <a:solidFill>
                  <a:srgbClr val="000000"/>
                </a:solidFill>
              </a:rPr>
              <a:t>Toelichting</a:t>
            </a:r>
            <a:br>
              <a:rPr lang="nl-NL" sz="2400" dirty="0">
                <a:solidFill>
                  <a:srgbClr val="000000"/>
                </a:solidFill>
              </a:rPr>
            </a:br>
            <a:r>
              <a:rPr lang="nl-NL" sz="2200" dirty="0"/>
              <a:t>Moeders (vaders waren meestal minder met de kinderen bezig) moesten hun zoons vaak op jonge leeftijd laten gaan, zonder zekerheid ze terug te zien. Maar als ze een zoon minder hadden om te voeden, scheelde dat in het geld voor het gezin.</a:t>
            </a:r>
          </a:p>
          <a:p>
            <a:endParaRPr lang="nl-NL" sz="2400" dirty="0">
              <a:solidFill>
                <a:srgbClr val="000000"/>
              </a:solidFill>
            </a:endParaRPr>
          </a:p>
        </p:txBody>
      </p:sp>
    </p:spTree>
    <p:extLst>
      <p:ext uri="{BB962C8B-B14F-4D97-AF65-F5344CB8AC3E}">
        <p14:creationId xmlns:p14="http://schemas.microsoft.com/office/powerpoint/2010/main" val="131110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992A5173-0849-994A-8F35-C1DA521417EF}"/>
              </a:ext>
            </a:extLst>
          </p:cNvPr>
          <p:cNvSpPr>
            <a:spLocks noGrp="1"/>
          </p:cNvSpPr>
          <p:nvPr>
            <p:ph type="title"/>
          </p:nvPr>
        </p:nvSpPr>
        <p:spPr>
          <a:xfrm>
            <a:off x="1179226" y="826680"/>
            <a:ext cx="9833548" cy="1325563"/>
          </a:xfrm>
        </p:spPr>
        <p:txBody>
          <a:bodyPr>
            <a:normAutofit/>
          </a:bodyPr>
          <a:lstStyle/>
          <a:p>
            <a:pPr algn="ctr"/>
            <a:r>
              <a:rPr lang="nl-NL" sz="4000" dirty="0">
                <a:solidFill>
                  <a:srgbClr val="FFFFFF"/>
                </a:solidFill>
              </a:rPr>
              <a:t>Dilemmaspel: spelregels</a:t>
            </a:r>
          </a:p>
        </p:txBody>
      </p:sp>
      <p:sp>
        <p:nvSpPr>
          <p:cNvPr id="3" name="Tijdelijke aanduiding voor inhoud 2">
            <a:extLst>
              <a:ext uri="{FF2B5EF4-FFF2-40B4-BE49-F238E27FC236}">
                <a16:creationId xmlns:a16="http://schemas.microsoft.com/office/drawing/2014/main" xmlns="" id="{B0B24033-2580-2246-94C1-C5E7D5B46F90}"/>
              </a:ext>
            </a:extLst>
          </p:cNvPr>
          <p:cNvSpPr>
            <a:spLocks noGrp="1"/>
          </p:cNvSpPr>
          <p:nvPr>
            <p:ph idx="1"/>
          </p:nvPr>
        </p:nvSpPr>
        <p:spPr>
          <a:xfrm>
            <a:off x="857250" y="2753935"/>
            <a:ext cx="10155524" cy="3857879"/>
          </a:xfrm>
        </p:spPr>
        <p:txBody>
          <a:bodyPr>
            <a:normAutofit lnSpcReduction="10000"/>
          </a:bodyPr>
          <a:lstStyle/>
          <a:p>
            <a:r>
              <a:rPr lang="nl-NL" dirty="0">
                <a:solidFill>
                  <a:srgbClr val="000000"/>
                </a:solidFill>
              </a:rPr>
              <a:t>Om de beurt pak je een kaartje van de stapel en je leest het voor</a:t>
            </a:r>
          </a:p>
          <a:p>
            <a:r>
              <a:rPr lang="nl-NL" dirty="0">
                <a:solidFill>
                  <a:srgbClr val="000000"/>
                </a:solidFill>
              </a:rPr>
              <a:t>Iedereen in je groepje moet kiezen!</a:t>
            </a:r>
          </a:p>
          <a:p>
            <a:r>
              <a:rPr lang="nl-NL" dirty="0">
                <a:solidFill>
                  <a:srgbClr val="000000"/>
                </a:solidFill>
              </a:rPr>
              <a:t>Vertel elkaar wat je kiest</a:t>
            </a:r>
          </a:p>
          <a:p>
            <a:r>
              <a:rPr lang="nl-NL" dirty="0">
                <a:solidFill>
                  <a:srgbClr val="000000"/>
                </a:solidFill>
              </a:rPr>
              <a:t>Zijn jullie het niet eens? Wat zijn je argumenten? Lukt het om de ander te </a:t>
            </a:r>
            <a:r>
              <a:rPr lang="nl-NL" b="1" dirty="0">
                <a:solidFill>
                  <a:srgbClr val="000000"/>
                </a:solidFill>
              </a:rPr>
              <a:t>overtuigen</a:t>
            </a:r>
            <a:r>
              <a:rPr lang="nl-NL" dirty="0">
                <a:solidFill>
                  <a:srgbClr val="000000"/>
                </a:solidFill>
              </a:rPr>
              <a:t>?</a:t>
            </a:r>
          </a:p>
          <a:p>
            <a:r>
              <a:rPr lang="nl-NL" dirty="0">
                <a:solidFill>
                  <a:srgbClr val="000000"/>
                </a:solidFill>
              </a:rPr>
              <a:t>Als jullie het eens zijn of niemand heeft meer een </a:t>
            </a:r>
            <a:r>
              <a:rPr lang="nl-NL" b="1" dirty="0">
                <a:solidFill>
                  <a:srgbClr val="000000"/>
                </a:solidFill>
              </a:rPr>
              <a:t>argument</a:t>
            </a:r>
            <a:r>
              <a:rPr lang="nl-NL" dirty="0">
                <a:solidFill>
                  <a:srgbClr val="000000"/>
                </a:solidFill>
              </a:rPr>
              <a:t>, pak je het volgende kaartje</a:t>
            </a:r>
          </a:p>
          <a:p>
            <a:r>
              <a:rPr lang="nl-NL" dirty="0">
                <a:solidFill>
                  <a:srgbClr val="000000"/>
                </a:solidFill>
              </a:rPr>
              <a:t>Als je alle kaartjes besproken hebt, krijg je toelichtingskaartjes. Lees ze goed en verbind ze aan het juiste dilemma.</a:t>
            </a:r>
          </a:p>
          <a:p>
            <a:endParaRPr lang="nl-NL" sz="2000" dirty="0">
              <a:solidFill>
                <a:srgbClr val="000000"/>
              </a:solidFill>
            </a:endParaRPr>
          </a:p>
          <a:p>
            <a:endParaRPr lang="nl-NL" sz="2000" dirty="0">
              <a:solidFill>
                <a:srgbClr val="000000"/>
              </a:solidFill>
            </a:endParaRPr>
          </a:p>
        </p:txBody>
      </p:sp>
    </p:spTree>
    <p:extLst>
      <p:ext uri="{BB962C8B-B14F-4D97-AF65-F5344CB8AC3E}">
        <p14:creationId xmlns:p14="http://schemas.microsoft.com/office/powerpoint/2010/main" val="166255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291</Words>
  <Application>Microsoft Office PowerPoint</Application>
  <PresentationFormat>Aangepast</PresentationFormat>
  <Paragraphs>56</Paragraphs>
  <Slides>11</Slides>
  <Notes>2</Notes>
  <HiddenSlides>0</HiddenSlides>
  <MMClips>0</MMClips>
  <ScaleCrop>false</ScaleCrop>
  <HeadingPairs>
    <vt:vector size="4" baseType="variant">
      <vt:variant>
        <vt:lpstr>Thema</vt:lpstr>
      </vt:variant>
      <vt:variant>
        <vt:i4>1</vt:i4>
      </vt:variant>
      <vt:variant>
        <vt:lpstr>Diatitels</vt:lpstr>
      </vt:variant>
      <vt:variant>
        <vt:i4>11</vt:i4>
      </vt:variant>
    </vt:vector>
  </HeadingPairs>
  <TitlesOfParts>
    <vt:vector size="12" baseType="lpstr">
      <vt:lpstr>Kantoorthema</vt:lpstr>
      <vt:lpstr>Vaarwel!</vt:lpstr>
      <vt:lpstr>Instagrampost</vt:lpstr>
      <vt:lpstr>Wat gaan we doen?</vt:lpstr>
      <vt:lpstr>Oude kist gevonden</vt:lpstr>
      <vt:lpstr>PowerPoint-presentatie</vt:lpstr>
      <vt:lpstr> Dagboekfragmenten Lees de 2 fragmenten van Jacob Jansz uit 1645</vt:lpstr>
      <vt:lpstr>Dilemma’s van Jacob Jansz</vt:lpstr>
      <vt:lpstr>Dilemmaspel</vt:lpstr>
      <vt:lpstr>Dilemmaspel: spelregels</vt:lpstr>
      <vt:lpstr>Dilemmaspel </vt:lpstr>
      <vt:lpstr>Afronding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Vaarwel!</dc:title>
  <dc:creator>Roos Lambooij</dc:creator>
  <cp:lastModifiedBy>Herk, Robert van</cp:lastModifiedBy>
  <cp:revision>3</cp:revision>
  <dcterms:created xsi:type="dcterms:W3CDTF">2020-06-02T12:15:37Z</dcterms:created>
  <dcterms:modified xsi:type="dcterms:W3CDTF">2020-12-09T14:48:36Z</dcterms:modified>
</cp:coreProperties>
</file>